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666" r:id="rId1"/>
  </p:sldMasterIdLst>
  <p:notesMasterIdLst>
    <p:notesMasterId r:id="rId10"/>
  </p:notesMasterIdLst>
  <p:handoutMasterIdLst>
    <p:handoutMasterId r:id="rId11"/>
  </p:handoutMasterIdLst>
  <p:sldIdLst>
    <p:sldId id="273" r:id="rId2"/>
    <p:sldId id="284" r:id="rId3"/>
    <p:sldId id="290" r:id="rId4"/>
    <p:sldId id="291" r:id="rId5"/>
    <p:sldId id="294" r:id="rId6"/>
    <p:sldId id="295" r:id="rId7"/>
    <p:sldId id="297" r:id="rId8"/>
    <p:sldId id="296" r:id="rId9"/>
  </p:sldIdLst>
  <p:sldSz cx="7562850" cy="10688638"/>
  <p:notesSz cx="6797675" cy="9928225"/>
  <p:defaultTextStyle>
    <a:defPPr>
      <a:defRPr lang="en-US"/>
    </a:defPPr>
    <a:lvl1pPr algn="l" rtl="0" eaLnBrk="0" fontAlgn="base" hangingPunct="0">
      <a:spcBef>
        <a:spcPct val="0"/>
      </a:spcBef>
      <a:spcAft>
        <a:spcPct val="0"/>
      </a:spcAft>
      <a:defRPr sz="2700" kern="1200">
        <a:solidFill>
          <a:schemeClr val="tx1"/>
        </a:solidFill>
        <a:latin typeface="Arial" charset="0"/>
        <a:ea typeface="ＭＳ Ｐゴシック" charset="0"/>
        <a:cs typeface="ＭＳ Ｐゴシック" charset="0"/>
      </a:defRPr>
    </a:lvl1pPr>
    <a:lvl2pPr marL="520700" indent="-63500" algn="l" rtl="0" eaLnBrk="0" fontAlgn="base" hangingPunct="0">
      <a:spcBef>
        <a:spcPct val="0"/>
      </a:spcBef>
      <a:spcAft>
        <a:spcPct val="0"/>
      </a:spcAft>
      <a:defRPr sz="2700" kern="1200">
        <a:solidFill>
          <a:schemeClr val="tx1"/>
        </a:solidFill>
        <a:latin typeface="Arial" charset="0"/>
        <a:ea typeface="ＭＳ Ｐゴシック" charset="0"/>
        <a:cs typeface="ＭＳ Ｐゴシック" charset="0"/>
      </a:defRPr>
    </a:lvl2pPr>
    <a:lvl3pPr marL="1041400" indent="-127000" algn="l" rtl="0" eaLnBrk="0" fontAlgn="base" hangingPunct="0">
      <a:spcBef>
        <a:spcPct val="0"/>
      </a:spcBef>
      <a:spcAft>
        <a:spcPct val="0"/>
      </a:spcAft>
      <a:defRPr sz="2700" kern="1200">
        <a:solidFill>
          <a:schemeClr val="tx1"/>
        </a:solidFill>
        <a:latin typeface="Arial" charset="0"/>
        <a:ea typeface="ＭＳ Ｐゴシック" charset="0"/>
        <a:cs typeface="ＭＳ Ｐゴシック" charset="0"/>
      </a:defRPr>
    </a:lvl3pPr>
    <a:lvl4pPr marL="1563688" indent="-192088" algn="l" rtl="0" eaLnBrk="0" fontAlgn="base" hangingPunct="0">
      <a:spcBef>
        <a:spcPct val="0"/>
      </a:spcBef>
      <a:spcAft>
        <a:spcPct val="0"/>
      </a:spcAft>
      <a:defRPr sz="2700" kern="1200">
        <a:solidFill>
          <a:schemeClr val="tx1"/>
        </a:solidFill>
        <a:latin typeface="Arial" charset="0"/>
        <a:ea typeface="ＭＳ Ｐゴシック" charset="0"/>
        <a:cs typeface="ＭＳ Ｐゴシック" charset="0"/>
      </a:defRPr>
    </a:lvl4pPr>
    <a:lvl5pPr marL="2084388" indent="-255588" algn="l" rtl="0" eaLnBrk="0" fontAlgn="base" hangingPunct="0">
      <a:spcBef>
        <a:spcPct val="0"/>
      </a:spcBef>
      <a:spcAft>
        <a:spcPct val="0"/>
      </a:spcAft>
      <a:defRPr sz="27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7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7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7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7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3366">
          <p15:clr>
            <a:srgbClr val="A4A3A4"/>
          </p15:clr>
        </p15:guide>
        <p15:guide id="2" pos="2382">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0000"/>
    <a:srgbClr val="FFFFFF"/>
    <a:srgbClr val="00CCFF"/>
    <a:srgbClr val="FFB7B7"/>
    <a:srgbClr val="FFA3A3"/>
    <a:srgbClr val="8E0000"/>
    <a:srgbClr val="BCCCEA"/>
    <a:srgbClr val="83A2D9"/>
    <a:srgbClr val="2F5597"/>
    <a:srgbClr val="00007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94660"/>
  </p:normalViewPr>
  <p:slideViewPr>
    <p:cSldViewPr>
      <p:cViewPr varScale="1">
        <p:scale>
          <a:sx n="112" d="100"/>
          <a:sy n="112" d="100"/>
        </p:scale>
        <p:origin x="3768" y="64"/>
      </p:cViewPr>
      <p:guideLst>
        <p:guide orient="horz" pos="3366"/>
        <p:guide pos="2382"/>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77" d="100"/>
          <a:sy n="77" d="100"/>
        </p:scale>
        <p:origin x="3930"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2946065" cy="495872"/>
          </a:xfrm>
          <a:prstGeom prst="rect">
            <a:avLst/>
          </a:prstGeom>
          <a:noFill/>
          <a:ln w="9525">
            <a:noFill/>
            <a:miter lim="800000"/>
            <a:headEnd/>
            <a:tailEnd/>
          </a:ln>
        </p:spPr>
        <p:txBody>
          <a:bodyPr vert="horz" wrap="square" lIns="95552" tIns="47776" rIns="95552" bIns="47776" numCol="1" anchor="t" anchorCtr="0" compatLnSpc="1">
            <a:prstTxWarp prst="textNoShape">
              <a:avLst/>
            </a:prstTxWarp>
          </a:bodyPr>
          <a:lstStyle>
            <a:lvl1pPr>
              <a:defRPr sz="1300">
                <a:latin typeface="Arial" charset="0"/>
                <a:ea typeface="ＭＳ Ｐゴシック" pitchFamily="1" charset="-128"/>
                <a:cs typeface="+mn-cs"/>
              </a:defRPr>
            </a:lvl1pPr>
          </a:lstStyle>
          <a:p>
            <a:pPr>
              <a:defRPr/>
            </a:pPr>
            <a:endParaRPr lang="en-US" dirty="0"/>
          </a:p>
        </p:txBody>
      </p:sp>
      <p:sp>
        <p:nvSpPr>
          <p:cNvPr id="27651" name="Rectangle 3"/>
          <p:cNvSpPr>
            <a:spLocks noGrp="1" noChangeArrowheads="1"/>
          </p:cNvSpPr>
          <p:nvPr>
            <p:ph type="dt" sz="quarter" idx="1"/>
          </p:nvPr>
        </p:nvSpPr>
        <p:spPr bwMode="auto">
          <a:xfrm>
            <a:off x="3851611" y="1"/>
            <a:ext cx="2946064" cy="495872"/>
          </a:xfrm>
          <a:prstGeom prst="rect">
            <a:avLst/>
          </a:prstGeom>
          <a:noFill/>
          <a:ln w="9525">
            <a:noFill/>
            <a:miter lim="800000"/>
            <a:headEnd/>
            <a:tailEnd/>
          </a:ln>
        </p:spPr>
        <p:txBody>
          <a:bodyPr vert="horz" wrap="square" lIns="95552" tIns="47776" rIns="95552" bIns="47776" numCol="1" anchor="t" anchorCtr="0" compatLnSpc="1">
            <a:prstTxWarp prst="textNoShape">
              <a:avLst/>
            </a:prstTxWarp>
          </a:bodyPr>
          <a:lstStyle>
            <a:lvl1pPr algn="r">
              <a:defRPr sz="1300">
                <a:latin typeface="Arial" charset="0"/>
                <a:ea typeface="ＭＳ Ｐゴシック" pitchFamily="1" charset="-128"/>
                <a:cs typeface="+mn-cs"/>
              </a:defRPr>
            </a:lvl1pPr>
          </a:lstStyle>
          <a:p>
            <a:pPr>
              <a:defRPr/>
            </a:pPr>
            <a:endParaRPr lang="en-US" dirty="0"/>
          </a:p>
        </p:txBody>
      </p:sp>
      <p:sp>
        <p:nvSpPr>
          <p:cNvPr id="27652" name="Rectangle 4"/>
          <p:cNvSpPr>
            <a:spLocks noGrp="1" noChangeArrowheads="1"/>
          </p:cNvSpPr>
          <p:nvPr>
            <p:ph type="ftr" sz="quarter" idx="2"/>
          </p:nvPr>
        </p:nvSpPr>
        <p:spPr bwMode="auto">
          <a:xfrm>
            <a:off x="0" y="9432353"/>
            <a:ext cx="2946065" cy="495872"/>
          </a:xfrm>
          <a:prstGeom prst="rect">
            <a:avLst/>
          </a:prstGeom>
          <a:noFill/>
          <a:ln w="9525">
            <a:noFill/>
            <a:miter lim="800000"/>
            <a:headEnd/>
            <a:tailEnd/>
          </a:ln>
        </p:spPr>
        <p:txBody>
          <a:bodyPr vert="horz" wrap="square" lIns="95552" tIns="47776" rIns="95552" bIns="47776" numCol="1" anchor="b" anchorCtr="0" compatLnSpc="1">
            <a:prstTxWarp prst="textNoShape">
              <a:avLst/>
            </a:prstTxWarp>
          </a:bodyPr>
          <a:lstStyle>
            <a:lvl1pPr>
              <a:defRPr sz="1300">
                <a:latin typeface="Arial" charset="0"/>
                <a:ea typeface="ＭＳ Ｐゴシック" pitchFamily="1" charset="-128"/>
                <a:cs typeface="+mn-cs"/>
              </a:defRPr>
            </a:lvl1pPr>
          </a:lstStyle>
          <a:p>
            <a:pPr>
              <a:defRPr/>
            </a:pPr>
            <a:endParaRPr lang="en-US" dirty="0"/>
          </a:p>
        </p:txBody>
      </p:sp>
      <p:sp>
        <p:nvSpPr>
          <p:cNvPr id="2" name="Slide Number Placeholder 1"/>
          <p:cNvSpPr>
            <a:spLocks noGrp="1"/>
          </p:cNvSpPr>
          <p:nvPr>
            <p:ph type="sldNum" sz="quarter" idx="3"/>
          </p:nvPr>
        </p:nvSpPr>
        <p:spPr>
          <a:xfrm>
            <a:off x="3850092" y="9430813"/>
            <a:ext cx="2946065" cy="497413"/>
          </a:xfrm>
          <a:prstGeom prst="rect">
            <a:avLst/>
          </a:prstGeom>
        </p:spPr>
        <p:txBody>
          <a:bodyPr vert="horz" lIns="88212" tIns="44106" rIns="88212" bIns="44106" rtlCol="0" anchor="b"/>
          <a:lstStyle>
            <a:lvl1pPr algn="r">
              <a:defRPr sz="1200"/>
            </a:lvl1pPr>
          </a:lstStyle>
          <a:p>
            <a:fld id="{929FB00B-89A9-47EF-9386-DB06DF601240}" type="slidenum">
              <a:rPr lang="en-AU" smtClean="0"/>
              <a:t>‹#›</a:t>
            </a:fld>
            <a:endParaRPr lang="en-AU" dirty="0"/>
          </a:p>
        </p:txBody>
      </p:sp>
    </p:spTree>
    <p:extLst>
      <p:ext uri="{BB962C8B-B14F-4D97-AF65-F5344CB8AC3E}">
        <p14:creationId xmlns:p14="http://schemas.microsoft.com/office/powerpoint/2010/main" val="700872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1"/>
            <a:ext cx="2946065" cy="495872"/>
          </a:xfrm>
          <a:prstGeom prst="rect">
            <a:avLst/>
          </a:prstGeom>
          <a:noFill/>
          <a:ln w="9525">
            <a:noFill/>
            <a:miter lim="800000"/>
            <a:headEnd/>
            <a:tailEnd/>
          </a:ln>
        </p:spPr>
        <p:txBody>
          <a:bodyPr vert="horz" wrap="square" lIns="95552" tIns="47776" rIns="95552" bIns="47776" numCol="1" anchor="t" anchorCtr="0" compatLnSpc="1">
            <a:prstTxWarp prst="textNoShape">
              <a:avLst/>
            </a:prstTxWarp>
          </a:bodyPr>
          <a:lstStyle>
            <a:lvl1pPr>
              <a:defRPr sz="1300">
                <a:latin typeface="Arial" charset="0"/>
                <a:ea typeface="ＭＳ Ｐゴシック" pitchFamily="1" charset="-128"/>
                <a:cs typeface="+mn-cs"/>
              </a:defRPr>
            </a:lvl1pPr>
          </a:lstStyle>
          <a:p>
            <a:pPr>
              <a:defRPr/>
            </a:pPr>
            <a:endParaRPr lang="en-US" dirty="0"/>
          </a:p>
        </p:txBody>
      </p:sp>
      <p:sp>
        <p:nvSpPr>
          <p:cNvPr id="30723" name="Rectangle 3"/>
          <p:cNvSpPr>
            <a:spLocks noGrp="1" noChangeArrowheads="1"/>
          </p:cNvSpPr>
          <p:nvPr>
            <p:ph type="dt" idx="1"/>
          </p:nvPr>
        </p:nvSpPr>
        <p:spPr bwMode="auto">
          <a:xfrm>
            <a:off x="3851611" y="1"/>
            <a:ext cx="2946064" cy="495872"/>
          </a:xfrm>
          <a:prstGeom prst="rect">
            <a:avLst/>
          </a:prstGeom>
          <a:noFill/>
          <a:ln w="9525">
            <a:noFill/>
            <a:miter lim="800000"/>
            <a:headEnd/>
            <a:tailEnd/>
          </a:ln>
        </p:spPr>
        <p:txBody>
          <a:bodyPr vert="horz" wrap="square" lIns="95552" tIns="47776" rIns="95552" bIns="47776" numCol="1" anchor="t" anchorCtr="0" compatLnSpc="1">
            <a:prstTxWarp prst="textNoShape">
              <a:avLst/>
            </a:prstTxWarp>
          </a:bodyPr>
          <a:lstStyle>
            <a:lvl1pPr algn="r">
              <a:defRPr sz="1300">
                <a:latin typeface="Arial" charset="0"/>
                <a:ea typeface="ＭＳ Ｐゴシック" pitchFamily="1" charset="-128"/>
                <a:cs typeface="+mn-cs"/>
              </a:defRPr>
            </a:lvl1pPr>
          </a:lstStyle>
          <a:p>
            <a:pPr>
              <a:defRPr/>
            </a:pPr>
            <a:endParaRPr lang="en-US" dirty="0"/>
          </a:p>
        </p:txBody>
      </p:sp>
      <p:sp>
        <p:nvSpPr>
          <p:cNvPr id="30724" name="Rectangle 4"/>
          <p:cNvSpPr>
            <a:spLocks noGrp="1" noRot="1" noChangeAspect="1" noChangeArrowheads="1" noTextEdit="1"/>
          </p:cNvSpPr>
          <p:nvPr>
            <p:ph type="sldImg" idx="2"/>
          </p:nvPr>
        </p:nvSpPr>
        <p:spPr bwMode="auto">
          <a:xfrm>
            <a:off x="2082800" y="746125"/>
            <a:ext cx="2632075"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0725" name="Rectangle 5"/>
          <p:cNvSpPr>
            <a:spLocks noGrp="1" noChangeArrowheads="1"/>
          </p:cNvSpPr>
          <p:nvPr>
            <p:ph type="body" sz="quarter" idx="3"/>
          </p:nvPr>
        </p:nvSpPr>
        <p:spPr bwMode="auto">
          <a:xfrm>
            <a:off x="905547" y="4715406"/>
            <a:ext cx="4986582" cy="4467471"/>
          </a:xfrm>
          <a:prstGeom prst="rect">
            <a:avLst/>
          </a:prstGeom>
          <a:noFill/>
          <a:ln w="9525">
            <a:noFill/>
            <a:miter lim="800000"/>
            <a:headEnd/>
            <a:tailEnd/>
          </a:ln>
        </p:spPr>
        <p:txBody>
          <a:bodyPr vert="horz" wrap="square" lIns="95552" tIns="47776" rIns="95552" bIns="4777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26" name="Rectangle 6"/>
          <p:cNvSpPr>
            <a:spLocks noGrp="1" noChangeArrowheads="1"/>
          </p:cNvSpPr>
          <p:nvPr>
            <p:ph type="ftr" sz="quarter" idx="4"/>
          </p:nvPr>
        </p:nvSpPr>
        <p:spPr bwMode="auto">
          <a:xfrm>
            <a:off x="0" y="9432353"/>
            <a:ext cx="2946065" cy="495872"/>
          </a:xfrm>
          <a:prstGeom prst="rect">
            <a:avLst/>
          </a:prstGeom>
          <a:noFill/>
          <a:ln w="9525">
            <a:noFill/>
            <a:miter lim="800000"/>
            <a:headEnd/>
            <a:tailEnd/>
          </a:ln>
        </p:spPr>
        <p:txBody>
          <a:bodyPr vert="horz" wrap="square" lIns="95552" tIns="47776" rIns="95552" bIns="47776" numCol="1" anchor="b" anchorCtr="0" compatLnSpc="1">
            <a:prstTxWarp prst="textNoShape">
              <a:avLst/>
            </a:prstTxWarp>
          </a:bodyPr>
          <a:lstStyle>
            <a:lvl1pPr>
              <a:defRPr sz="1300">
                <a:latin typeface="Arial" charset="0"/>
                <a:ea typeface="ＭＳ Ｐゴシック" pitchFamily="1" charset="-128"/>
                <a:cs typeface="+mn-cs"/>
              </a:defRPr>
            </a:lvl1pPr>
          </a:lstStyle>
          <a:p>
            <a:pPr>
              <a:defRPr/>
            </a:pPr>
            <a:endParaRPr lang="en-US" dirty="0"/>
          </a:p>
        </p:txBody>
      </p:sp>
      <p:sp>
        <p:nvSpPr>
          <p:cNvPr id="30727" name="Rectangle 7"/>
          <p:cNvSpPr>
            <a:spLocks noGrp="1" noChangeArrowheads="1"/>
          </p:cNvSpPr>
          <p:nvPr>
            <p:ph type="sldNum" sz="quarter" idx="5"/>
          </p:nvPr>
        </p:nvSpPr>
        <p:spPr bwMode="auto">
          <a:xfrm>
            <a:off x="3851611" y="9432353"/>
            <a:ext cx="2946064" cy="495872"/>
          </a:xfrm>
          <a:prstGeom prst="rect">
            <a:avLst/>
          </a:prstGeom>
          <a:noFill/>
          <a:ln w="9525">
            <a:noFill/>
            <a:miter lim="800000"/>
            <a:headEnd/>
            <a:tailEnd/>
          </a:ln>
        </p:spPr>
        <p:txBody>
          <a:bodyPr vert="horz" wrap="square" lIns="95552" tIns="47776" rIns="95552" bIns="47776" numCol="1" anchor="b" anchorCtr="0" compatLnSpc="1">
            <a:prstTxWarp prst="textNoShape">
              <a:avLst/>
            </a:prstTxWarp>
          </a:bodyPr>
          <a:lstStyle>
            <a:lvl1pPr algn="r">
              <a:defRPr sz="1300"/>
            </a:lvl1pPr>
          </a:lstStyle>
          <a:p>
            <a:pPr>
              <a:defRPr/>
            </a:pPr>
            <a:fld id="{000D53B9-4E84-3A4B-8116-F7DA72523E90}" type="slidenum">
              <a:rPr lang="en-US"/>
              <a:pPr>
                <a:defRPr/>
              </a:pPr>
              <a:t>‹#›</a:t>
            </a:fld>
            <a:endParaRPr lang="en-US" dirty="0"/>
          </a:p>
        </p:txBody>
      </p:sp>
    </p:spTree>
    <p:extLst>
      <p:ext uri="{BB962C8B-B14F-4D97-AF65-F5344CB8AC3E}">
        <p14:creationId xmlns:p14="http://schemas.microsoft.com/office/powerpoint/2010/main" val="35078737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ＭＳ Ｐゴシック" pitchFamily="1" charset="-128"/>
        <a:cs typeface="ＭＳ Ｐゴシック" charset="-128"/>
      </a:defRPr>
    </a:lvl1pPr>
    <a:lvl2pPr marL="520700" algn="l" rtl="0" eaLnBrk="0" fontAlgn="base" hangingPunct="0">
      <a:spcBef>
        <a:spcPct val="30000"/>
      </a:spcBef>
      <a:spcAft>
        <a:spcPct val="0"/>
      </a:spcAft>
      <a:defRPr sz="1400" kern="1200">
        <a:solidFill>
          <a:schemeClr val="tx1"/>
        </a:solidFill>
        <a:latin typeface="Arial" charset="0"/>
        <a:ea typeface="ＭＳ Ｐゴシック" pitchFamily="1" charset="-128"/>
        <a:cs typeface="+mn-cs"/>
      </a:defRPr>
    </a:lvl2pPr>
    <a:lvl3pPr marL="1041400" algn="l" rtl="0" eaLnBrk="0" fontAlgn="base" hangingPunct="0">
      <a:spcBef>
        <a:spcPct val="30000"/>
      </a:spcBef>
      <a:spcAft>
        <a:spcPct val="0"/>
      </a:spcAft>
      <a:defRPr sz="1400" kern="1200">
        <a:solidFill>
          <a:schemeClr val="tx1"/>
        </a:solidFill>
        <a:latin typeface="Arial" charset="0"/>
        <a:ea typeface="ＭＳ Ｐゴシック" pitchFamily="1" charset="-128"/>
        <a:cs typeface="+mn-cs"/>
      </a:defRPr>
    </a:lvl3pPr>
    <a:lvl4pPr marL="1563688" algn="l" rtl="0" eaLnBrk="0" fontAlgn="base" hangingPunct="0">
      <a:spcBef>
        <a:spcPct val="30000"/>
      </a:spcBef>
      <a:spcAft>
        <a:spcPct val="0"/>
      </a:spcAft>
      <a:defRPr sz="1400" kern="1200">
        <a:solidFill>
          <a:schemeClr val="tx1"/>
        </a:solidFill>
        <a:latin typeface="Arial" charset="0"/>
        <a:ea typeface="ＭＳ Ｐゴシック" pitchFamily="1" charset="-128"/>
        <a:cs typeface="+mn-cs"/>
      </a:defRPr>
    </a:lvl4pPr>
    <a:lvl5pPr marL="2084388" algn="l" rtl="0" eaLnBrk="0" fontAlgn="base" hangingPunct="0">
      <a:spcBef>
        <a:spcPct val="30000"/>
      </a:spcBef>
      <a:spcAft>
        <a:spcPct val="0"/>
      </a:spcAft>
      <a:defRPr sz="1400" kern="1200">
        <a:solidFill>
          <a:schemeClr val="tx1"/>
        </a:solidFill>
        <a:latin typeface="Arial" charset="0"/>
        <a:ea typeface="ＭＳ Ｐゴシック" pitchFamily="1" charset="-128"/>
        <a:cs typeface="+mn-cs"/>
      </a:defRPr>
    </a:lvl5pPr>
    <a:lvl6pPr marL="2607183" algn="l" defTabSz="1042873" rtl="0" eaLnBrk="1" latinLnBrk="0" hangingPunct="1">
      <a:defRPr sz="1400" kern="1200">
        <a:solidFill>
          <a:schemeClr val="tx1"/>
        </a:solidFill>
        <a:latin typeface="+mn-lt"/>
        <a:ea typeface="+mn-ea"/>
        <a:cs typeface="+mn-cs"/>
      </a:defRPr>
    </a:lvl6pPr>
    <a:lvl7pPr marL="3128620" algn="l" defTabSz="1042873" rtl="0" eaLnBrk="1" latinLnBrk="0" hangingPunct="1">
      <a:defRPr sz="1400" kern="1200">
        <a:solidFill>
          <a:schemeClr val="tx1"/>
        </a:solidFill>
        <a:latin typeface="+mn-lt"/>
        <a:ea typeface="+mn-ea"/>
        <a:cs typeface="+mn-cs"/>
      </a:defRPr>
    </a:lvl7pPr>
    <a:lvl8pPr marL="3650056" algn="l" defTabSz="1042873" rtl="0" eaLnBrk="1" latinLnBrk="0" hangingPunct="1">
      <a:defRPr sz="1400" kern="1200">
        <a:solidFill>
          <a:schemeClr val="tx1"/>
        </a:solidFill>
        <a:latin typeface="+mn-lt"/>
        <a:ea typeface="+mn-ea"/>
        <a:cs typeface="+mn-cs"/>
      </a:defRPr>
    </a:lvl8pPr>
    <a:lvl9pPr marL="4171493" algn="l" defTabSz="1042873" rtl="0" eaLnBrk="1" latinLnBrk="0" hangingPunct="1">
      <a:defRPr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20700" y="1443188"/>
            <a:ext cx="2756669" cy="339279"/>
          </a:xfrm>
          <a:prstGeom prst="rect">
            <a:avLst/>
          </a:prstGeom>
          <a:solidFill>
            <a:schemeClr val="accent5">
              <a:lumMod val="75000"/>
            </a:schemeClr>
          </a:solidFill>
          <a:ln>
            <a:noFill/>
          </a:ln>
          <a:effectLst/>
        </p:spPr>
        <p:txBody>
          <a:bodyPr lIns="72000" tIns="72000" rIns="72000" bIns="72000" anchor="ctr" anchorCtr="0"/>
          <a:lstStyle>
            <a:lvl1pPr>
              <a:defRPr lang="en-AU" sz="1600" b="1" spc="300" baseline="0" dirty="0">
                <a:solidFill>
                  <a:schemeClr val="bg1"/>
                </a:solidFill>
              </a:defRPr>
            </a:lvl1pPr>
          </a:lstStyle>
          <a:p>
            <a:pPr marL="0" marR="0" lvl="0" indent="0" fontAlgn="auto">
              <a:spcAft>
                <a:spcPts val="0"/>
              </a:spcAft>
              <a:buClrTx/>
              <a:buSzTx/>
              <a:buNone/>
              <a:tabLst/>
            </a:pPr>
            <a:r>
              <a:rPr lang="en-US" dirty="0"/>
              <a:t>SUB-TITLE</a:t>
            </a:r>
          </a:p>
        </p:txBody>
      </p:sp>
      <p:sp>
        <p:nvSpPr>
          <p:cNvPr id="8" name="Text Placeholder 7"/>
          <p:cNvSpPr>
            <a:spLocks noGrp="1"/>
          </p:cNvSpPr>
          <p:nvPr>
            <p:ph type="body" sz="quarter" idx="10" hasCustomPrompt="1"/>
          </p:nvPr>
        </p:nvSpPr>
        <p:spPr>
          <a:xfrm>
            <a:off x="520700" y="879476"/>
            <a:ext cx="4196829" cy="432396"/>
          </a:xfrm>
          <a:prstGeom prst="rect">
            <a:avLst/>
          </a:prstGeom>
        </p:spPr>
        <p:txBody>
          <a:bodyPr/>
          <a:lstStyle>
            <a:lvl1pPr marL="0" indent="0">
              <a:buNone/>
              <a:defRPr sz="2000" b="1">
                <a:solidFill>
                  <a:schemeClr val="bg1">
                    <a:lumMod val="50000"/>
                  </a:schemeClr>
                </a:solidFill>
              </a:defRPr>
            </a:lvl1pPr>
            <a:lvl2pPr>
              <a:spcAft>
                <a:spcPts val="900"/>
              </a:spcAft>
              <a:defRPr sz="1400" baseline="0"/>
            </a:lvl2pPr>
            <a:lvl3pPr marL="914400" indent="0">
              <a:buNone/>
              <a:defRPr sz="2000"/>
            </a:lvl3pPr>
            <a:lvl4pPr>
              <a:defRPr sz="2000"/>
            </a:lvl4pPr>
            <a:lvl5pPr>
              <a:defRPr sz="2000"/>
            </a:lvl5pPr>
          </a:lstStyle>
          <a:p>
            <a:pPr lvl="0"/>
            <a:r>
              <a:rPr lang="en-US" dirty="0"/>
              <a:t>TITLE</a:t>
            </a:r>
          </a:p>
        </p:txBody>
      </p:sp>
      <p:sp>
        <p:nvSpPr>
          <p:cNvPr id="9" name="Picture Placeholder 8"/>
          <p:cNvSpPr>
            <a:spLocks noGrp="1"/>
          </p:cNvSpPr>
          <p:nvPr>
            <p:ph type="pic" sz="quarter" idx="13"/>
          </p:nvPr>
        </p:nvSpPr>
        <p:spPr>
          <a:xfrm>
            <a:off x="4933553" y="879474"/>
            <a:ext cx="2108597" cy="4341603"/>
          </a:xfrm>
          <a:prstGeom prst="rect">
            <a:avLst/>
          </a:prstGeom>
          <a:effectLst>
            <a:outerShdw blurRad="50800" dist="38100" dir="2700000" algn="tl" rotWithShape="0">
              <a:prstClr val="black">
                <a:alpha val="40000"/>
              </a:prstClr>
            </a:outerShdw>
          </a:effectLst>
        </p:spPr>
        <p:txBody>
          <a:bodyPr/>
          <a:lstStyle>
            <a:lvl1pPr marL="0" indent="0">
              <a:buNone/>
              <a:defRPr sz="1600"/>
            </a:lvl1pPr>
          </a:lstStyle>
          <a:p>
            <a:r>
              <a:rPr lang="en-US" dirty="0"/>
              <a:t>Click icon to add picture</a:t>
            </a:r>
            <a:endParaRPr lang="en-AU" dirty="0"/>
          </a:p>
        </p:txBody>
      </p:sp>
      <p:sp>
        <p:nvSpPr>
          <p:cNvPr id="10" name="Text Placeholder 7"/>
          <p:cNvSpPr>
            <a:spLocks noGrp="1"/>
          </p:cNvSpPr>
          <p:nvPr>
            <p:ph type="body" sz="quarter" idx="14" hasCustomPrompt="1"/>
          </p:nvPr>
        </p:nvSpPr>
        <p:spPr>
          <a:xfrm>
            <a:off x="525662" y="1959943"/>
            <a:ext cx="4191868" cy="3261135"/>
          </a:xfrm>
          <a:prstGeom prst="rect">
            <a:avLst/>
          </a:prstGeom>
        </p:spPr>
        <p:txBody>
          <a:bodyPr/>
          <a:lstStyle>
            <a:lvl1pPr marL="0" indent="0">
              <a:buNone/>
              <a:defRPr sz="1600" b="0">
                <a:solidFill>
                  <a:srgbClr val="C00000"/>
                </a:solidFill>
              </a:defRPr>
            </a:lvl1pPr>
            <a:lvl2pPr marL="215900" indent="0">
              <a:spcAft>
                <a:spcPts val="900"/>
              </a:spcAft>
              <a:buNone/>
              <a:defRPr sz="1400" baseline="0">
                <a:solidFill>
                  <a:srgbClr val="C00000"/>
                </a:solidFill>
              </a:defRPr>
            </a:lvl2pPr>
            <a:lvl3pPr marL="914400" indent="0">
              <a:buNone/>
              <a:defRPr sz="2000"/>
            </a:lvl3pPr>
            <a:lvl4pPr>
              <a:defRPr sz="2000"/>
            </a:lvl4pPr>
            <a:lvl5pPr>
              <a:defRPr sz="2000"/>
            </a:lvl5pPr>
          </a:lstStyle>
          <a:p>
            <a:pPr lvl="0"/>
            <a:r>
              <a:rPr lang="en-US" dirty="0"/>
              <a:t>Text</a:t>
            </a:r>
          </a:p>
        </p:txBody>
      </p:sp>
      <p:sp>
        <p:nvSpPr>
          <p:cNvPr id="12" name="Text Placeholder 7"/>
          <p:cNvSpPr>
            <a:spLocks noGrp="1"/>
          </p:cNvSpPr>
          <p:nvPr>
            <p:ph type="body" sz="quarter" idx="15" hasCustomPrompt="1"/>
          </p:nvPr>
        </p:nvSpPr>
        <p:spPr>
          <a:xfrm>
            <a:off x="525662" y="5992390"/>
            <a:ext cx="3327772" cy="3294189"/>
          </a:xfrm>
          <a:prstGeom prst="rect">
            <a:avLst/>
          </a:prstGeom>
        </p:spPr>
        <p:txBody>
          <a:bodyPr/>
          <a:lstStyle>
            <a:lvl1pPr marL="0" indent="0">
              <a:buNone/>
              <a:defRPr sz="1600" b="1">
                <a:solidFill>
                  <a:srgbClr val="C00000"/>
                </a:solidFill>
              </a:defRPr>
            </a:lvl1pPr>
            <a:lvl2pPr marL="444500" indent="-228600">
              <a:spcBef>
                <a:spcPts val="300"/>
              </a:spcBef>
              <a:spcAft>
                <a:spcPts val="900"/>
              </a:spcAft>
              <a:defRPr sz="1400" baseline="0"/>
            </a:lvl2pPr>
            <a:lvl3pPr marL="914400" indent="0">
              <a:buNone/>
              <a:defRPr sz="2000"/>
            </a:lvl3pPr>
            <a:lvl4pPr>
              <a:defRPr sz="2000"/>
            </a:lvl4pPr>
            <a:lvl5pPr>
              <a:defRPr sz="2000"/>
            </a:lvl5pPr>
          </a:lstStyle>
          <a:p>
            <a:pPr lvl="1"/>
            <a:r>
              <a:rPr lang="en-US" dirty="0"/>
              <a:t>First level bullet</a:t>
            </a:r>
          </a:p>
        </p:txBody>
      </p:sp>
      <p:sp>
        <p:nvSpPr>
          <p:cNvPr id="13" name="Text Placeholder 7"/>
          <p:cNvSpPr>
            <a:spLocks noGrp="1"/>
          </p:cNvSpPr>
          <p:nvPr>
            <p:ph type="body" sz="quarter" idx="16" hasCustomPrompt="1"/>
          </p:nvPr>
        </p:nvSpPr>
        <p:spPr>
          <a:xfrm>
            <a:off x="537368" y="5407014"/>
            <a:ext cx="3321793" cy="462136"/>
          </a:xfrm>
          <a:prstGeom prst="rect">
            <a:avLst/>
          </a:prstGeom>
        </p:spPr>
        <p:txBody>
          <a:bodyPr/>
          <a:lstStyle>
            <a:lvl1pPr marL="0" indent="0">
              <a:buNone/>
              <a:defRPr sz="1600" b="1">
                <a:solidFill>
                  <a:schemeClr val="tx1"/>
                </a:solidFill>
              </a:defRPr>
            </a:lvl1pPr>
            <a:lvl2pPr marL="215900" indent="0">
              <a:spcAft>
                <a:spcPts val="900"/>
              </a:spcAft>
              <a:buNone/>
              <a:defRPr sz="1400" baseline="0">
                <a:solidFill>
                  <a:srgbClr val="C00000"/>
                </a:solidFill>
              </a:defRPr>
            </a:lvl2pPr>
            <a:lvl3pPr marL="914400" indent="0">
              <a:buNone/>
              <a:defRPr sz="2000"/>
            </a:lvl3pPr>
            <a:lvl4pPr>
              <a:defRPr sz="2000"/>
            </a:lvl4pPr>
            <a:lvl5pPr>
              <a:defRPr sz="2000"/>
            </a:lvl5pPr>
          </a:lstStyle>
          <a:p>
            <a:pPr lvl="0"/>
            <a:r>
              <a:rPr lang="en-US" dirty="0"/>
              <a:t>Text</a:t>
            </a:r>
          </a:p>
        </p:txBody>
      </p:sp>
      <p:sp>
        <p:nvSpPr>
          <p:cNvPr id="14" name="Text Placeholder 7"/>
          <p:cNvSpPr>
            <a:spLocks noGrp="1"/>
          </p:cNvSpPr>
          <p:nvPr>
            <p:ph type="body" sz="quarter" idx="17" hasCustomPrompt="1"/>
          </p:nvPr>
        </p:nvSpPr>
        <p:spPr>
          <a:xfrm>
            <a:off x="3997449" y="5407014"/>
            <a:ext cx="3044701" cy="462136"/>
          </a:xfrm>
          <a:prstGeom prst="rect">
            <a:avLst/>
          </a:prstGeom>
        </p:spPr>
        <p:txBody>
          <a:bodyPr/>
          <a:lstStyle>
            <a:lvl1pPr marL="0" indent="0">
              <a:buNone/>
              <a:defRPr sz="1600" b="1">
                <a:solidFill>
                  <a:srgbClr val="C00000"/>
                </a:solidFill>
              </a:defRPr>
            </a:lvl1pPr>
            <a:lvl2pPr marL="215900" indent="0">
              <a:spcAft>
                <a:spcPts val="900"/>
              </a:spcAft>
              <a:buNone/>
              <a:defRPr sz="1400" baseline="0">
                <a:solidFill>
                  <a:srgbClr val="C00000"/>
                </a:solidFill>
              </a:defRPr>
            </a:lvl2pPr>
            <a:lvl3pPr marL="914400" indent="0">
              <a:buNone/>
              <a:defRPr sz="2000"/>
            </a:lvl3pPr>
            <a:lvl4pPr>
              <a:defRPr sz="2000"/>
            </a:lvl4pPr>
            <a:lvl5pPr>
              <a:defRPr sz="2000"/>
            </a:lvl5pPr>
          </a:lstStyle>
          <a:p>
            <a:pPr lvl="0"/>
            <a:r>
              <a:rPr lang="en-US" dirty="0"/>
              <a:t>Text</a:t>
            </a:r>
          </a:p>
        </p:txBody>
      </p:sp>
      <p:sp>
        <p:nvSpPr>
          <p:cNvPr id="15" name="Text Placeholder 7"/>
          <p:cNvSpPr>
            <a:spLocks noGrp="1"/>
          </p:cNvSpPr>
          <p:nvPr>
            <p:ph type="body" sz="quarter" idx="18" hasCustomPrompt="1"/>
          </p:nvPr>
        </p:nvSpPr>
        <p:spPr>
          <a:xfrm>
            <a:off x="3997449" y="6025445"/>
            <a:ext cx="3044701" cy="3261135"/>
          </a:xfrm>
          <a:prstGeom prst="rect">
            <a:avLst/>
          </a:prstGeom>
        </p:spPr>
        <p:txBody>
          <a:bodyPr/>
          <a:lstStyle>
            <a:lvl1pPr marL="0" indent="0">
              <a:buNone/>
              <a:defRPr sz="1600" b="0">
                <a:solidFill>
                  <a:srgbClr val="C00000"/>
                </a:solidFill>
              </a:defRPr>
            </a:lvl1pPr>
            <a:lvl2pPr marL="215900" indent="0">
              <a:spcAft>
                <a:spcPts val="900"/>
              </a:spcAft>
              <a:buNone/>
              <a:defRPr sz="1400" baseline="0">
                <a:solidFill>
                  <a:srgbClr val="C00000"/>
                </a:solidFill>
              </a:defRPr>
            </a:lvl2pPr>
            <a:lvl3pPr marL="914400" indent="0">
              <a:buNone/>
              <a:defRPr sz="2000"/>
            </a:lvl3pPr>
            <a:lvl4pPr>
              <a:defRPr sz="2000"/>
            </a:lvl4pPr>
            <a:lvl5pPr>
              <a:defRPr sz="2000"/>
            </a:lvl5pPr>
          </a:lstStyle>
          <a:p>
            <a:pPr lvl="0"/>
            <a:r>
              <a:rPr lang="en-US" dirty="0"/>
              <a:t>Text</a:t>
            </a:r>
          </a:p>
        </p:txBody>
      </p:sp>
    </p:spTree>
    <p:extLst>
      <p:ext uri="{BB962C8B-B14F-4D97-AF65-F5344CB8AC3E}">
        <p14:creationId xmlns:p14="http://schemas.microsoft.com/office/powerpoint/2010/main" val="84651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520700" y="807815"/>
            <a:ext cx="6645100" cy="4248472"/>
          </a:xfrm>
          <a:prstGeom prst="rect">
            <a:avLst/>
          </a:prstGeom>
        </p:spPr>
        <p:txBody>
          <a:bodyPr/>
          <a:lstStyle>
            <a:lvl1pPr marL="0" indent="0">
              <a:buNone/>
              <a:defRPr/>
            </a:lvl1pPr>
          </a:lstStyle>
          <a:p>
            <a:r>
              <a:rPr lang="en-US" dirty="0"/>
              <a:t>Click icon to add picture</a:t>
            </a:r>
            <a:endParaRPr lang="en-AU" dirty="0"/>
          </a:p>
        </p:txBody>
      </p:sp>
      <p:sp>
        <p:nvSpPr>
          <p:cNvPr id="10" name="Content Placeholder 2"/>
          <p:cNvSpPr>
            <a:spLocks noGrp="1"/>
          </p:cNvSpPr>
          <p:nvPr>
            <p:ph idx="1" hasCustomPrompt="1"/>
          </p:nvPr>
        </p:nvSpPr>
        <p:spPr>
          <a:xfrm>
            <a:off x="520700" y="5272311"/>
            <a:ext cx="6645100" cy="339279"/>
          </a:xfrm>
          <a:prstGeom prst="rect">
            <a:avLst/>
          </a:prstGeom>
          <a:solidFill>
            <a:schemeClr val="accent5">
              <a:lumMod val="75000"/>
            </a:schemeClr>
          </a:solidFill>
          <a:ln>
            <a:noFill/>
          </a:ln>
          <a:effectLst/>
        </p:spPr>
        <p:txBody>
          <a:bodyPr lIns="72000" tIns="72000" rIns="72000" bIns="72000" anchor="ctr" anchorCtr="0"/>
          <a:lstStyle>
            <a:lvl1pPr algn="l">
              <a:defRPr lang="en-AU" sz="1600" b="1" spc="300" baseline="0" dirty="0">
                <a:solidFill>
                  <a:schemeClr val="bg1"/>
                </a:solidFill>
              </a:defRPr>
            </a:lvl1pPr>
          </a:lstStyle>
          <a:p>
            <a:pPr marL="0" marR="0" lvl="0" indent="0" fontAlgn="auto">
              <a:spcAft>
                <a:spcPts val="0"/>
              </a:spcAft>
              <a:buClrTx/>
              <a:buSzTx/>
              <a:buNone/>
              <a:tabLst/>
            </a:pPr>
            <a:r>
              <a:rPr lang="en-US" dirty="0"/>
              <a:t>SUB-TITLE</a:t>
            </a:r>
            <a:endParaRPr lang="en-AU" dirty="0"/>
          </a:p>
        </p:txBody>
      </p:sp>
      <p:sp>
        <p:nvSpPr>
          <p:cNvPr id="11" name="Text Placeholder 7"/>
          <p:cNvSpPr>
            <a:spLocks noGrp="1"/>
          </p:cNvSpPr>
          <p:nvPr>
            <p:ph type="body" sz="quarter" idx="14" hasCustomPrompt="1"/>
          </p:nvPr>
        </p:nvSpPr>
        <p:spPr>
          <a:xfrm>
            <a:off x="525661" y="6241181"/>
            <a:ext cx="6640139" cy="3063578"/>
          </a:xfrm>
          <a:prstGeom prst="rect">
            <a:avLst/>
          </a:prstGeom>
        </p:spPr>
        <p:txBody>
          <a:bodyPr/>
          <a:lstStyle>
            <a:lvl1pPr marL="0" indent="0">
              <a:buNone/>
              <a:defRPr sz="1600" b="1">
                <a:solidFill>
                  <a:srgbClr val="C00000"/>
                </a:solidFill>
              </a:defRPr>
            </a:lvl1pPr>
            <a:lvl2pPr marL="444500" indent="-228600">
              <a:spcAft>
                <a:spcPts val="900"/>
              </a:spcAft>
              <a:defRPr sz="1400" baseline="0"/>
            </a:lvl2pPr>
            <a:lvl3pPr marL="914400" indent="0">
              <a:buNone/>
              <a:defRPr sz="2000"/>
            </a:lvl3pPr>
            <a:lvl4pPr>
              <a:defRPr sz="2000"/>
            </a:lvl4pPr>
            <a:lvl5pPr>
              <a:defRPr sz="2000"/>
            </a:lvl5pPr>
          </a:lstStyle>
          <a:p>
            <a:pPr lvl="1"/>
            <a:r>
              <a:rPr lang="en-US" dirty="0"/>
              <a:t>First level bullet</a:t>
            </a:r>
          </a:p>
        </p:txBody>
      </p:sp>
      <p:sp>
        <p:nvSpPr>
          <p:cNvPr id="12" name="Text Placeholder 7"/>
          <p:cNvSpPr>
            <a:spLocks noGrp="1"/>
          </p:cNvSpPr>
          <p:nvPr>
            <p:ph type="body" sz="quarter" idx="16" hasCustomPrompt="1"/>
          </p:nvPr>
        </p:nvSpPr>
        <p:spPr>
          <a:xfrm>
            <a:off x="537368" y="5686970"/>
            <a:ext cx="6628432" cy="462136"/>
          </a:xfrm>
          <a:prstGeom prst="rect">
            <a:avLst/>
          </a:prstGeom>
        </p:spPr>
        <p:txBody>
          <a:bodyPr/>
          <a:lstStyle>
            <a:lvl1pPr marL="0" indent="0">
              <a:buNone/>
              <a:defRPr sz="1600" b="1">
                <a:solidFill>
                  <a:schemeClr val="tx1"/>
                </a:solidFill>
              </a:defRPr>
            </a:lvl1pPr>
            <a:lvl2pPr marL="215900" indent="0">
              <a:spcAft>
                <a:spcPts val="900"/>
              </a:spcAft>
              <a:buNone/>
              <a:defRPr sz="1400" baseline="0">
                <a:solidFill>
                  <a:srgbClr val="C00000"/>
                </a:solidFill>
              </a:defRPr>
            </a:lvl2pPr>
            <a:lvl3pPr marL="914400" indent="0">
              <a:buNone/>
              <a:defRPr sz="2000"/>
            </a:lvl3pPr>
            <a:lvl4pPr>
              <a:defRPr sz="2000"/>
            </a:lvl4pPr>
            <a:lvl5pPr>
              <a:defRPr sz="2000"/>
            </a:lvl5pPr>
          </a:lstStyle>
          <a:p>
            <a:pPr lvl="0"/>
            <a:r>
              <a:rPr lang="en-US" dirty="0"/>
              <a:t>Text</a:t>
            </a:r>
          </a:p>
        </p:txBody>
      </p:sp>
    </p:spTree>
    <p:extLst>
      <p:ext uri="{BB962C8B-B14F-4D97-AF65-F5344CB8AC3E}">
        <p14:creationId xmlns:p14="http://schemas.microsoft.com/office/powerpoint/2010/main" val="2241715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520700" y="1023839"/>
            <a:ext cx="4196829" cy="339279"/>
          </a:xfrm>
          <a:prstGeom prst="rect">
            <a:avLst/>
          </a:prstGeom>
          <a:solidFill>
            <a:schemeClr val="accent5">
              <a:lumMod val="75000"/>
            </a:schemeClr>
          </a:solidFill>
          <a:ln>
            <a:noFill/>
          </a:ln>
          <a:effectLst/>
        </p:spPr>
        <p:txBody>
          <a:bodyPr lIns="72000" tIns="72000" rIns="72000" bIns="72000" anchor="ctr" anchorCtr="0"/>
          <a:lstStyle>
            <a:lvl1pPr>
              <a:defRPr lang="en-AU" sz="1600" b="1" spc="300" baseline="0" dirty="0">
                <a:solidFill>
                  <a:schemeClr val="bg1"/>
                </a:solidFill>
              </a:defRPr>
            </a:lvl1pPr>
          </a:lstStyle>
          <a:p>
            <a:pPr marL="0" marR="0" lvl="0" indent="0" fontAlgn="auto">
              <a:spcAft>
                <a:spcPts val="0"/>
              </a:spcAft>
              <a:buClrTx/>
              <a:buSzTx/>
              <a:buNone/>
              <a:tabLst/>
            </a:pPr>
            <a:r>
              <a:rPr lang="en-US" dirty="0"/>
              <a:t>SUB-TITLE</a:t>
            </a:r>
          </a:p>
        </p:txBody>
      </p:sp>
      <p:sp>
        <p:nvSpPr>
          <p:cNvPr id="11" name="Text Placeholder 7"/>
          <p:cNvSpPr>
            <a:spLocks noGrp="1"/>
          </p:cNvSpPr>
          <p:nvPr>
            <p:ph type="body" sz="quarter" idx="10" hasCustomPrompt="1"/>
          </p:nvPr>
        </p:nvSpPr>
        <p:spPr>
          <a:xfrm>
            <a:off x="520700" y="5992391"/>
            <a:ext cx="4196829" cy="432396"/>
          </a:xfrm>
          <a:prstGeom prst="rect">
            <a:avLst/>
          </a:prstGeom>
        </p:spPr>
        <p:txBody>
          <a:bodyPr/>
          <a:lstStyle>
            <a:lvl1pPr marL="0" indent="0">
              <a:buNone/>
              <a:defRPr sz="2000" b="1">
                <a:solidFill>
                  <a:schemeClr val="bg1">
                    <a:lumMod val="50000"/>
                  </a:schemeClr>
                </a:solidFill>
              </a:defRPr>
            </a:lvl1pPr>
            <a:lvl2pPr>
              <a:spcAft>
                <a:spcPts val="900"/>
              </a:spcAft>
              <a:defRPr sz="1400" baseline="0"/>
            </a:lvl2pPr>
            <a:lvl3pPr marL="914400" indent="0">
              <a:buNone/>
              <a:defRPr sz="2000"/>
            </a:lvl3pPr>
            <a:lvl4pPr>
              <a:defRPr sz="2000"/>
            </a:lvl4pPr>
            <a:lvl5pPr>
              <a:defRPr sz="2000"/>
            </a:lvl5pPr>
          </a:lstStyle>
          <a:p>
            <a:pPr lvl="0"/>
            <a:r>
              <a:rPr lang="en-US" dirty="0"/>
              <a:t>TITLE</a:t>
            </a:r>
          </a:p>
        </p:txBody>
      </p:sp>
      <p:sp>
        <p:nvSpPr>
          <p:cNvPr id="13" name="Content Placeholder 2"/>
          <p:cNvSpPr>
            <a:spLocks noGrp="1"/>
          </p:cNvSpPr>
          <p:nvPr>
            <p:ph idx="11" hasCustomPrompt="1"/>
          </p:nvPr>
        </p:nvSpPr>
        <p:spPr>
          <a:xfrm>
            <a:off x="520601" y="6577337"/>
            <a:ext cx="4196829" cy="339279"/>
          </a:xfrm>
          <a:prstGeom prst="rect">
            <a:avLst/>
          </a:prstGeom>
          <a:noFill/>
          <a:ln>
            <a:noFill/>
          </a:ln>
          <a:effectLst/>
        </p:spPr>
        <p:txBody>
          <a:bodyPr/>
          <a:lstStyle>
            <a:lvl1pPr>
              <a:defRPr lang="en-AU" sz="1600" b="1" baseline="0" dirty="0">
                <a:solidFill>
                  <a:schemeClr val="tx1"/>
                </a:solidFill>
              </a:defRPr>
            </a:lvl1pPr>
          </a:lstStyle>
          <a:p>
            <a:pPr marL="0" marR="0" lvl="0" indent="0" fontAlgn="auto">
              <a:spcAft>
                <a:spcPts val="0"/>
              </a:spcAft>
              <a:buClrTx/>
              <a:buSzTx/>
              <a:buNone/>
              <a:tabLst/>
            </a:pPr>
            <a:r>
              <a:rPr lang="en-US" dirty="0"/>
              <a:t>SUB-TITLE</a:t>
            </a:r>
          </a:p>
          <a:p>
            <a:pPr marL="0" marR="0" lvl="0" indent="0" fontAlgn="auto">
              <a:spcAft>
                <a:spcPts val="0"/>
              </a:spcAft>
              <a:buClrTx/>
              <a:buSzTx/>
              <a:buNone/>
              <a:tabLst/>
            </a:pPr>
            <a:endParaRPr lang="en-AU" dirty="0"/>
          </a:p>
        </p:txBody>
      </p:sp>
      <p:sp>
        <p:nvSpPr>
          <p:cNvPr id="14" name="Text Placeholder 7"/>
          <p:cNvSpPr>
            <a:spLocks noGrp="1"/>
          </p:cNvSpPr>
          <p:nvPr>
            <p:ph type="body" sz="quarter" idx="15" hasCustomPrompt="1"/>
          </p:nvPr>
        </p:nvSpPr>
        <p:spPr>
          <a:xfrm>
            <a:off x="495411" y="7059394"/>
            <a:ext cx="6670390" cy="2317374"/>
          </a:xfrm>
          <a:prstGeom prst="rect">
            <a:avLst/>
          </a:prstGeom>
        </p:spPr>
        <p:txBody>
          <a:bodyPr/>
          <a:lstStyle>
            <a:lvl1pPr marL="0" indent="0">
              <a:buNone/>
              <a:defRPr sz="1600" b="1">
                <a:solidFill>
                  <a:srgbClr val="C00000"/>
                </a:solidFill>
              </a:defRPr>
            </a:lvl1pPr>
            <a:lvl2pPr marL="444500" indent="-228600">
              <a:spcBef>
                <a:spcPts val="300"/>
              </a:spcBef>
              <a:spcAft>
                <a:spcPts val="900"/>
              </a:spcAft>
              <a:defRPr sz="1400" baseline="0"/>
            </a:lvl2pPr>
            <a:lvl3pPr marL="914400" indent="0">
              <a:buNone/>
              <a:defRPr sz="2000"/>
            </a:lvl3pPr>
            <a:lvl4pPr>
              <a:defRPr sz="2000"/>
            </a:lvl4pPr>
            <a:lvl5pPr>
              <a:defRPr sz="2000"/>
            </a:lvl5pPr>
          </a:lstStyle>
          <a:p>
            <a:pPr lvl="1"/>
            <a:r>
              <a:rPr lang="en-US" dirty="0"/>
              <a:t>First level bullet</a:t>
            </a:r>
          </a:p>
        </p:txBody>
      </p:sp>
    </p:spTree>
    <p:extLst>
      <p:ext uri="{BB962C8B-B14F-4D97-AF65-F5344CB8AC3E}">
        <p14:creationId xmlns:p14="http://schemas.microsoft.com/office/powerpoint/2010/main" val="583507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ext Placeholder 7"/>
          <p:cNvSpPr>
            <a:spLocks noGrp="1"/>
          </p:cNvSpPr>
          <p:nvPr>
            <p:ph type="body" sz="quarter" idx="10" hasCustomPrompt="1"/>
          </p:nvPr>
        </p:nvSpPr>
        <p:spPr>
          <a:xfrm>
            <a:off x="520700" y="1380865"/>
            <a:ext cx="6573093" cy="432396"/>
          </a:xfrm>
          <a:prstGeom prst="rect">
            <a:avLst/>
          </a:prstGeom>
        </p:spPr>
        <p:txBody>
          <a:bodyPr/>
          <a:lstStyle>
            <a:lvl1pPr marL="0" indent="0">
              <a:buNone/>
              <a:defRPr sz="2000" b="1">
                <a:solidFill>
                  <a:schemeClr val="bg1">
                    <a:lumMod val="50000"/>
                  </a:schemeClr>
                </a:solidFill>
              </a:defRPr>
            </a:lvl1pPr>
            <a:lvl2pPr>
              <a:spcAft>
                <a:spcPts val="900"/>
              </a:spcAft>
              <a:defRPr sz="1400" baseline="0"/>
            </a:lvl2pPr>
            <a:lvl3pPr marL="914400" indent="0">
              <a:buNone/>
              <a:defRPr sz="2000"/>
            </a:lvl3pPr>
            <a:lvl4pPr>
              <a:defRPr sz="2000"/>
            </a:lvl4pPr>
            <a:lvl5pPr>
              <a:defRPr sz="2000"/>
            </a:lvl5pPr>
          </a:lstStyle>
          <a:p>
            <a:pPr lvl="0"/>
            <a:r>
              <a:rPr lang="en-US" dirty="0"/>
              <a:t>TITLE</a:t>
            </a:r>
          </a:p>
        </p:txBody>
      </p:sp>
      <p:sp>
        <p:nvSpPr>
          <p:cNvPr id="9" name="Content Placeholder 2"/>
          <p:cNvSpPr>
            <a:spLocks noGrp="1"/>
          </p:cNvSpPr>
          <p:nvPr>
            <p:ph idx="11" hasCustomPrompt="1"/>
          </p:nvPr>
        </p:nvSpPr>
        <p:spPr>
          <a:xfrm>
            <a:off x="520700" y="895922"/>
            <a:ext cx="2756669" cy="339279"/>
          </a:xfrm>
          <a:prstGeom prst="rect">
            <a:avLst/>
          </a:prstGeom>
          <a:solidFill>
            <a:schemeClr val="accent5">
              <a:lumMod val="75000"/>
            </a:schemeClr>
          </a:solidFill>
          <a:ln>
            <a:noFill/>
          </a:ln>
          <a:effectLst/>
        </p:spPr>
        <p:txBody>
          <a:bodyPr lIns="72000" tIns="72000" rIns="72000" bIns="72000" anchor="ctr" anchorCtr="0"/>
          <a:lstStyle>
            <a:lvl1pPr>
              <a:defRPr lang="en-AU" sz="1600" b="1" spc="300" baseline="0" dirty="0">
                <a:solidFill>
                  <a:schemeClr val="bg1"/>
                </a:solidFill>
              </a:defRPr>
            </a:lvl1pPr>
          </a:lstStyle>
          <a:p>
            <a:pPr marL="0" marR="0" lvl="0" indent="0" fontAlgn="auto">
              <a:spcAft>
                <a:spcPts val="0"/>
              </a:spcAft>
              <a:buClrTx/>
              <a:buSzTx/>
              <a:buNone/>
              <a:tabLst/>
            </a:pPr>
            <a:r>
              <a:rPr lang="en-US" dirty="0"/>
              <a:t>SUB-TITLE</a:t>
            </a:r>
          </a:p>
        </p:txBody>
      </p:sp>
      <p:sp>
        <p:nvSpPr>
          <p:cNvPr id="11" name="Text Placeholder 7"/>
          <p:cNvSpPr>
            <a:spLocks noGrp="1"/>
          </p:cNvSpPr>
          <p:nvPr>
            <p:ph type="body" sz="quarter" idx="14" hasCustomPrompt="1"/>
          </p:nvPr>
        </p:nvSpPr>
        <p:spPr>
          <a:xfrm>
            <a:off x="525662" y="1959943"/>
            <a:ext cx="3327772" cy="3261135"/>
          </a:xfrm>
          <a:prstGeom prst="rect">
            <a:avLst/>
          </a:prstGeom>
        </p:spPr>
        <p:txBody>
          <a:bodyPr/>
          <a:lstStyle>
            <a:lvl1pPr marL="0" indent="0">
              <a:buNone/>
              <a:defRPr sz="1600" b="0">
                <a:solidFill>
                  <a:schemeClr val="bg1">
                    <a:lumMod val="50000"/>
                  </a:schemeClr>
                </a:solidFill>
              </a:defRPr>
            </a:lvl1pPr>
            <a:lvl2pPr marL="215900" indent="0">
              <a:spcAft>
                <a:spcPts val="900"/>
              </a:spcAft>
              <a:buNone/>
              <a:defRPr sz="1400" baseline="0">
                <a:solidFill>
                  <a:srgbClr val="C00000"/>
                </a:solidFill>
              </a:defRPr>
            </a:lvl2pPr>
            <a:lvl3pPr marL="914400" indent="0">
              <a:buNone/>
              <a:defRPr sz="2000"/>
            </a:lvl3pPr>
            <a:lvl4pPr>
              <a:defRPr sz="2000"/>
            </a:lvl4pPr>
            <a:lvl5pPr>
              <a:defRPr sz="2000"/>
            </a:lvl5pPr>
          </a:lstStyle>
          <a:p>
            <a:pPr lvl="0"/>
            <a:r>
              <a:rPr lang="en-US" dirty="0"/>
              <a:t>Text</a:t>
            </a:r>
          </a:p>
        </p:txBody>
      </p:sp>
      <p:sp>
        <p:nvSpPr>
          <p:cNvPr id="13" name="Text Placeholder 7"/>
          <p:cNvSpPr>
            <a:spLocks noGrp="1"/>
          </p:cNvSpPr>
          <p:nvPr>
            <p:ph type="body" sz="quarter" idx="16" hasCustomPrompt="1"/>
          </p:nvPr>
        </p:nvSpPr>
        <p:spPr>
          <a:xfrm>
            <a:off x="537368" y="5407013"/>
            <a:ext cx="3321793" cy="3681721"/>
          </a:xfrm>
          <a:prstGeom prst="rect">
            <a:avLst/>
          </a:prstGeom>
          <a:solidFill>
            <a:schemeClr val="bg1">
              <a:lumMod val="95000"/>
            </a:schemeClr>
          </a:solidFill>
          <a:ln>
            <a:solidFill>
              <a:schemeClr val="bg1">
                <a:lumMod val="95000"/>
              </a:schemeClr>
            </a:solidFill>
          </a:ln>
          <a:effectLst>
            <a:outerShdw blurRad="50800" dist="38100" dir="2700000" algn="tl" rotWithShape="0">
              <a:prstClr val="black">
                <a:alpha val="40000"/>
              </a:prstClr>
            </a:outerShdw>
          </a:effectLst>
        </p:spPr>
        <p:txBody>
          <a:bodyPr/>
          <a:lstStyle>
            <a:lvl1pPr marL="0" indent="0">
              <a:buNone/>
              <a:defRPr sz="1600" b="1">
                <a:solidFill>
                  <a:schemeClr val="tx1"/>
                </a:solidFill>
              </a:defRPr>
            </a:lvl1pPr>
            <a:lvl2pPr marL="215900" indent="0">
              <a:spcAft>
                <a:spcPts val="900"/>
              </a:spcAft>
              <a:buNone/>
              <a:defRPr sz="1400" baseline="0">
                <a:solidFill>
                  <a:srgbClr val="C00000"/>
                </a:solidFill>
              </a:defRPr>
            </a:lvl2pPr>
            <a:lvl3pPr marL="914400" indent="0">
              <a:buNone/>
              <a:defRPr sz="2000"/>
            </a:lvl3pPr>
            <a:lvl4pPr>
              <a:defRPr sz="2000"/>
            </a:lvl4pPr>
            <a:lvl5pPr>
              <a:defRPr sz="2000"/>
            </a:lvl5pPr>
          </a:lstStyle>
          <a:p>
            <a:pPr lvl="0"/>
            <a:r>
              <a:rPr lang="en-US" dirty="0"/>
              <a:t>Text</a:t>
            </a:r>
          </a:p>
        </p:txBody>
      </p:sp>
      <p:sp>
        <p:nvSpPr>
          <p:cNvPr id="14" name="Picture Placeholder 8"/>
          <p:cNvSpPr>
            <a:spLocks noGrp="1"/>
          </p:cNvSpPr>
          <p:nvPr>
            <p:ph type="pic" sz="quarter" idx="13"/>
          </p:nvPr>
        </p:nvSpPr>
        <p:spPr>
          <a:xfrm>
            <a:off x="4069456" y="1958925"/>
            <a:ext cx="3096343" cy="7129808"/>
          </a:xfrm>
          <a:prstGeom prst="rect">
            <a:avLst/>
          </a:prstGeom>
        </p:spPr>
        <p:txBody>
          <a:bodyPr/>
          <a:lstStyle>
            <a:lvl1pPr marL="0" indent="0">
              <a:buNone/>
              <a:defRPr/>
            </a:lvl1pPr>
          </a:lstStyle>
          <a:p>
            <a:r>
              <a:rPr lang="en-US" dirty="0"/>
              <a:t>Click icon to add picture</a:t>
            </a:r>
            <a:endParaRPr lang="en-AU" dirty="0"/>
          </a:p>
        </p:txBody>
      </p:sp>
    </p:spTree>
    <p:extLst>
      <p:ext uri="{BB962C8B-B14F-4D97-AF65-F5344CB8AC3E}">
        <p14:creationId xmlns:p14="http://schemas.microsoft.com/office/powerpoint/2010/main" val="1024937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5314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00" y="712788"/>
            <a:ext cx="2439988" cy="2493962"/>
          </a:xfrm>
          <a:prstGeom prst="rect">
            <a:avLst/>
          </a:prstGeo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3214688" y="1538288"/>
            <a:ext cx="3829050" cy="759618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520700" y="3206750"/>
            <a:ext cx="2439988" cy="594042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018186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6" name="Rectangle 5"/>
          <p:cNvSpPr/>
          <p:nvPr userDrawn="1"/>
        </p:nvSpPr>
        <p:spPr bwMode="auto">
          <a:xfrm>
            <a:off x="187930" y="519782"/>
            <a:ext cx="7193895" cy="9793089"/>
          </a:xfrm>
          <a:prstGeom prst="rect">
            <a:avLst/>
          </a:prstGeom>
          <a:noFill/>
          <a:ln w="9525" cap="flat" cmpd="sng" algn="ctr">
            <a:solidFill>
              <a:schemeClr val="bg1">
                <a:lumMod val="75000"/>
              </a:scheme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pitchFamily="1" charset="-128"/>
            </a:endParaRPr>
          </a:p>
        </p:txBody>
      </p:sp>
      <p:pic>
        <p:nvPicPr>
          <p:cNvPr id="9" name="Picture 8"/>
          <p:cNvPicPr>
            <a:picLocks noChangeAspect="1"/>
          </p:cNvPicPr>
          <p:nvPr userDrawn="1"/>
        </p:nvPicPr>
        <p:blipFill>
          <a:blip r:embed="rId2"/>
          <a:stretch>
            <a:fillRect/>
          </a:stretch>
        </p:blipFill>
        <p:spPr>
          <a:xfrm>
            <a:off x="2790849" y="9537100"/>
            <a:ext cx="1981151" cy="936104"/>
          </a:xfrm>
          <a:prstGeom prst="rect">
            <a:avLst/>
          </a:prstGeom>
        </p:spPr>
      </p:pic>
      <p:sp>
        <p:nvSpPr>
          <p:cNvPr id="10" name="TextBox 9"/>
          <p:cNvSpPr txBox="1"/>
          <p:nvPr userDrawn="1"/>
        </p:nvSpPr>
        <p:spPr>
          <a:xfrm>
            <a:off x="132298" y="10371283"/>
            <a:ext cx="2002471" cy="253916"/>
          </a:xfrm>
          <a:prstGeom prst="rect">
            <a:avLst/>
          </a:prstGeom>
          <a:noFill/>
        </p:spPr>
        <p:txBody>
          <a:bodyPr wrap="none" rtlCol="0">
            <a:spAutoFit/>
          </a:bodyPr>
          <a:lstStyle/>
          <a:p>
            <a:r>
              <a:rPr lang="en-AU" sz="1050" dirty="0">
                <a:solidFill>
                  <a:schemeClr val="bg1">
                    <a:lumMod val="75000"/>
                  </a:schemeClr>
                </a:solidFill>
              </a:rPr>
              <a:t>WENTWORTH</a:t>
            </a:r>
            <a:r>
              <a:rPr lang="en-AU" sz="1050" baseline="0" dirty="0">
                <a:solidFill>
                  <a:schemeClr val="bg1">
                    <a:lumMod val="75000"/>
                  </a:schemeClr>
                </a:solidFill>
              </a:rPr>
              <a:t> PEOPLE 2014</a:t>
            </a:r>
            <a:endParaRPr lang="en-AU" sz="1050" dirty="0">
              <a:solidFill>
                <a:schemeClr val="bg1">
                  <a:lumMod val="75000"/>
                </a:schemeClr>
              </a:solidFill>
            </a:endParaRPr>
          </a:p>
        </p:txBody>
      </p:sp>
      <p:sp>
        <p:nvSpPr>
          <p:cNvPr id="12" name="TextBox 11"/>
          <p:cNvSpPr txBox="1"/>
          <p:nvPr userDrawn="1"/>
        </p:nvSpPr>
        <p:spPr>
          <a:xfrm>
            <a:off x="6746648" y="10371283"/>
            <a:ext cx="688009" cy="253916"/>
          </a:xfrm>
          <a:prstGeom prst="rect">
            <a:avLst/>
          </a:prstGeom>
          <a:noFill/>
        </p:spPr>
        <p:txBody>
          <a:bodyPr wrap="none" rtlCol="0">
            <a:spAutoFit/>
          </a:bodyPr>
          <a:lstStyle/>
          <a:p>
            <a:pPr algn="r"/>
            <a:r>
              <a:rPr lang="en-AU" sz="1050" dirty="0">
                <a:solidFill>
                  <a:schemeClr val="bg1">
                    <a:lumMod val="75000"/>
                  </a:schemeClr>
                </a:solidFill>
              </a:rPr>
              <a:t>page </a:t>
            </a:r>
            <a:fld id="{8297240A-452B-4F4F-A36A-736E311EB112}" type="slidenum">
              <a:rPr lang="en-AU" sz="1050" smtClean="0">
                <a:solidFill>
                  <a:schemeClr val="bg1">
                    <a:lumMod val="75000"/>
                  </a:schemeClr>
                </a:solidFill>
              </a:rPr>
              <a:pPr algn="r"/>
              <a:t>‹#›</a:t>
            </a:fld>
            <a:endParaRPr lang="en-AU" sz="1050" dirty="0">
              <a:solidFill>
                <a:schemeClr val="bg1">
                  <a:lumMod val="75000"/>
                </a:schemeClr>
              </a:solidFill>
            </a:endParaRPr>
          </a:p>
        </p:txBody>
      </p:sp>
      <p:sp>
        <p:nvSpPr>
          <p:cNvPr id="16" name="Text Placeholder 15"/>
          <p:cNvSpPr>
            <a:spLocks noGrp="1"/>
          </p:cNvSpPr>
          <p:nvPr>
            <p:ph type="body" sz="quarter" idx="12"/>
          </p:nvPr>
        </p:nvSpPr>
        <p:spPr>
          <a:xfrm>
            <a:off x="468313" y="1095848"/>
            <a:ext cx="6646862" cy="3384376"/>
          </a:xfrm>
          <a:prstGeom prst="rect">
            <a:avLst/>
          </a:prstGeom>
        </p:spPr>
        <p:txBody>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3" name="Picture Placeholder 7"/>
          <p:cNvSpPr>
            <a:spLocks noGrp="1"/>
          </p:cNvSpPr>
          <p:nvPr>
            <p:ph type="pic" sz="quarter" idx="10"/>
          </p:nvPr>
        </p:nvSpPr>
        <p:spPr>
          <a:xfrm>
            <a:off x="468313" y="4768255"/>
            <a:ext cx="3097088" cy="3097088"/>
          </a:xfrm>
          <a:prstGeom prst="rect">
            <a:avLst/>
          </a:prstGeom>
        </p:spPr>
        <p:txBody>
          <a:bodyPr/>
          <a:lstStyle>
            <a:lvl1pPr marL="0" indent="0">
              <a:buNone/>
              <a:defRPr sz="2000"/>
            </a:lvl1pPr>
          </a:lstStyle>
          <a:p>
            <a:r>
              <a:rPr lang="en-US" dirty="0"/>
              <a:t>Click icon to add picture</a:t>
            </a:r>
            <a:endParaRPr lang="en-AU" dirty="0"/>
          </a:p>
        </p:txBody>
      </p:sp>
      <p:sp>
        <p:nvSpPr>
          <p:cNvPr id="15" name="Text Placeholder 13"/>
          <p:cNvSpPr>
            <a:spLocks noGrp="1"/>
          </p:cNvSpPr>
          <p:nvPr>
            <p:ph type="body" sz="quarter" idx="11"/>
          </p:nvPr>
        </p:nvSpPr>
        <p:spPr>
          <a:xfrm>
            <a:off x="3770460" y="4737518"/>
            <a:ext cx="3344716" cy="4639249"/>
          </a:xfrm>
          <a:prstGeom prst="rect">
            <a:avLst/>
          </a:prstGeom>
        </p:spPr>
        <p:txBody>
          <a:bodyPr/>
          <a:lstStyle>
            <a:lvl1pPr>
              <a:defRPr sz="2000">
                <a:latin typeface="+mn-lt"/>
              </a:defRPr>
            </a:lvl1pPr>
            <a:lvl2pPr>
              <a:defRPr sz="2000">
                <a:latin typeface="+mn-lt"/>
              </a:defRPr>
            </a:lvl2pPr>
            <a:lvl3pPr>
              <a:defRPr sz="2000">
                <a:latin typeface="+mn-lt"/>
              </a:defRPr>
            </a:lvl3pPr>
            <a:lvl4pPr>
              <a:defRPr sz="2000">
                <a:latin typeface="+mn-lt"/>
              </a:defRPr>
            </a:lvl4pPr>
            <a:lvl5pPr>
              <a:defRPr sz="20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2" name="Picture 1">
            <a:extLst>
              <a:ext uri="{FF2B5EF4-FFF2-40B4-BE49-F238E27FC236}">
                <a16:creationId xmlns:a16="http://schemas.microsoft.com/office/drawing/2014/main" id="{997E2281-8E2C-3619-E27E-7DBF6E397EA3}"/>
              </a:ext>
            </a:extLst>
          </p:cNvPr>
          <p:cNvPicPr>
            <a:picLocks noChangeAspect="1"/>
          </p:cNvPicPr>
          <p:nvPr userDrawn="1"/>
        </p:nvPicPr>
        <p:blipFill>
          <a:blip r:embed="rId3"/>
          <a:stretch>
            <a:fillRect/>
          </a:stretch>
        </p:blipFill>
        <p:spPr>
          <a:xfrm>
            <a:off x="6356664" y="44253"/>
            <a:ext cx="1164437" cy="475529"/>
          </a:xfrm>
          <a:prstGeom prst="rect">
            <a:avLst/>
          </a:prstGeom>
        </p:spPr>
      </p:pic>
    </p:spTree>
    <p:extLst>
      <p:ext uri="{BB962C8B-B14F-4D97-AF65-F5344CB8AC3E}">
        <p14:creationId xmlns:p14="http://schemas.microsoft.com/office/powerpoint/2010/main" val="658373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6" name="Rectangle 5"/>
          <p:cNvSpPr/>
          <p:nvPr userDrawn="1"/>
        </p:nvSpPr>
        <p:spPr bwMode="auto">
          <a:xfrm>
            <a:off x="187930" y="519782"/>
            <a:ext cx="7193895" cy="9793089"/>
          </a:xfrm>
          <a:prstGeom prst="rect">
            <a:avLst/>
          </a:prstGeom>
          <a:noFill/>
          <a:ln w="9525" cap="flat" cmpd="sng" algn="ctr">
            <a:solidFill>
              <a:schemeClr val="bg1">
                <a:lumMod val="75000"/>
              </a:scheme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pitchFamily="1" charset="-128"/>
            </a:endParaRPr>
          </a:p>
        </p:txBody>
      </p:sp>
      <p:pic>
        <p:nvPicPr>
          <p:cNvPr id="9" name="Picture 8"/>
          <p:cNvPicPr>
            <a:picLocks noChangeAspect="1"/>
          </p:cNvPicPr>
          <p:nvPr userDrawn="1"/>
        </p:nvPicPr>
        <p:blipFill>
          <a:blip r:embed="rId2"/>
          <a:stretch>
            <a:fillRect/>
          </a:stretch>
        </p:blipFill>
        <p:spPr>
          <a:xfrm>
            <a:off x="2790849" y="9537100"/>
            <a:ext cx="1981151" cy="936104"/>
          </a:xfrm>
          <a:prstGeom prst="rect">
            <a:avLst/>
          </a:prstGeom>
        </p:spPr>
      </p:pic>
      <p:sp>
        <p:nvSpPr>
          <p:cNvPr id="10" name="TextBox 9"/>
          <p:cNvSpPr txBox="1"/>
          <p:nvPr userDrawn="1"/>
        </p:nvSpPr>
        <p:spPr>
          <a:xfrm>
            <a:off x="132298" y="10371283"/>
            <a:ext cx="2002471" cy="253916"/>
          </a:xfrm>
          <a:prstGeom prst="rect">
            <a:avLst/>
          </a:prstGeom>
          <a:noFill/>
        </p:spPr>
        <p:txBody>
          <a:bodyPr wrap="none" rtlCol="0">
            <a:spAutoFit/>
          </a:bodyPr>
          <a:lstStyle/>
          <a:p>
            <a:r>
              <a:rPr lang="en-AU" sz="1050" dirty="0">
                <a:solidFill>
                  <a:schemeClr val="bg1">
                    <a:lumMod val="75000"/>
                  </a:schemeClr>
                </a:solidFill>
              </a:rPr>
              <a:t>WENTWORTH</a:t>
            </a:r>
            <a:r>
              <a:rPr lang="en-AU" sz="1050" baseline="0" dirty="0">
                <a:solidFill>
                  <a:schemeClr val="bg1">
                    <a:lumMod val="75000"/>
                  </a:schemeClr>
                </a:solidFill>
              </a:rPr>
              <a:t> PEOPLE 2014</a:t>
            </a:r>
            <a:endParaRPr lang="en-AU" sz="1050" dirty="0">
              <a:solidFill>
                <a:schemeClr val="bg1">
                  <a:lumMod val="75000"/>
                </a:schemeClr>
              </a:solidFill>
            </a:endParaRPr>
          </a:p>
        </p:txBody>
      </p:sp>
      <p:pic>
        <p:nvPicPr>
          <p:cNvPr id="11" name="Picture 2" descr="Wentworth_Logo.gif"/>
          <p:cNvPicPr>
            <a:picLocks noChangeAspect="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4645521" y="356717"/>
            <a:ext cx="2470150" cy="3317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userDrawn="1"/>
        </p:nvSpPr>
        <p:spPr>
          <a:xfrm>
            <a:off x="6746648" y="10371283"/>
            <a:ext cx="688009" cy="253916"/>
          </a:xfrm>
          <a:prstGeom prst="rect">
            <a:avLst/>
          </a:prstGeom>
          <a:noFill/>
        </p:spPr>
        <p:txBody>
          <a:bodyPr wrap="none" rtlCol="0">
            <a:spAutoFit/>
          </a:bodyPr>
          <a:lstStyle/>
          <a:p>
            <a:pPr algn="r"/>
            <a:r>
              <a:rPr lang="en-AU" sz="1050" dirty="0">
                <a:solidFill>
                  <a:schemeClr val="bg1">
                    <a:lumMod val="75000"/>
                  </a:schemeClr>
                </a:solidFill>
              </a:rPr>
              <a:t>page </a:t>
            </a:r>
            <a:fld id="{8297240A-452B-4F4F-A36A-736E311EB112}" type="slidenum">
              <a:rPr lang="en-AU" sz="1050" smtClean="0">
                <a:solidFill>
                  <a:schemeClr val="bg1">
                    <a:lumMod val="75000"/>
                  </a:schemeClr>
                </a:solidFill>
              </a:rPr>
              <a:pPr algn="r"/>
              <a:t>‹#›</a:t>
            </a:fld>
            <a:endParaRPr lang="en-AU" sz="1050" dirty="0">
              <a:solidFill>
                <a:schemeClr val="bg1">
                  <a:lumMod val="75000"/>
                </a:schemeClr>
              </a:solidFill>
            </a:endParaRPr>
          </a:p>
        </p:txBody>
      </p:sp>
      <p:sp>
        <p:nvSpPr>
          <p:cNvPr id="8" name="Picture Placeholder 7"/>
          <p:cNvSpPr>
            <a:spLocks noGrp="1"/>
          </p:cNvSpPr>
          <p:nvPr>
            <p:ph type="pic" sz="quarter" idx="10"/>
          </p:nvPr>
        </p:nvSpPr>
        <p:spPr>
          <a:xfrm>
            <a:off x="4286250" y="1168400"/>
            <a:ext cx="2828925" cy="2828925"/>
          </a:xfrm>
          <a:prstGeom prst="rect">
            <a:avLst/>
          </a:prstGeom>
        </p:spPr>
        <p:txBody>
          <a:bodyPr/>
          <a:lstStyle>
            <a:lvl1pPr marL="0" indent="0">
              <a:buNone/>
              <a:defRPr sz="2000"/>
            </a:lvl1pPr>
          </a:lstStyle>
          <a:p>
            <a:r>
              <a:rPr lang="en-US" dirty="0"/>
              <a:t>Click icon to add picture</a:t>
            </a:r>
            <a:endParaRPr lang="en-AU" dirty="0"/>
          </a:p>
        </p:txBody>
      </p:sp>
      <p:sp>
        <p:nvSpPr>
          <p:cNvPr id="14" name="Text Placeholder 13"/>
          <p:cNvSpPr>
            <a:spLocks noGrp="1"/>
          </p:cNvSpPr>
          <p:nvPr>
            <p:ph type="body" sz="quarter" idx="11"/>
          </p:nvPr>
        </p:nvSpPr>
        <p:spPr>
          <a:xfrm>
            <a:off x="468313" y="1168400"/>
            <a:ext cx="3673475" cy="2828925"/>
          </a:xfrm>
          <a:prstGeom prst="rect">
            <a:avLst/>
          </a:prstGeom>
        </p:spPr>
        <p:txBody>
          <a:bodyPr/>
          <a:lstStyle>
            <a:lvl1pPr>
              <a:defRPr sz="2000">
                <a:latin typeface="+mn-lt"/>
              </a:defRPr>
            </a:lvl1pPr>
            <a:lvl2pPr>
              <a:defRPr sz="2000">
                <a:latin typeface="+mn-lt"/>
              </a:defRPr>
            </a:lvl2pPr>
            <a:lvl3pPr>
              <a:defRPr sz="2000">
                <a:latin typeface="+mn-lt"/>
              </a:defRPr>
            </a:lvl3pPr>
            <a:lvl4pPr>
              <a:defRPr sz="2000">
                <a:latin typeface="+mn-lt"/>
              </a:defRPr>
            </a:lvl4pPr>
            <a:lvl5pPr>
              <a:defRPr sz="20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6" name="Text Placeholder 15"/>
          <p:cNvSpPr>
            <a:spLocks noGrp="1"/>
          </p:cNvSpPr>
          <p:nvPr>
            <p:ph type="body" sz="quarter" idx="12"/>
          </p:nvPr>
        </p:nvSpPr>
        <p:spPr>
          <a:xfrm>
            <a:off x="468313" y="4192588"/>
            <a:ext cx="6646862" cy="4968875"/>
          </a:xfrm>
          <a:prstGeom prst="rect">
            <a:avLst/>
          </a:prstGeom>
        </p:spPr>
        <p:txBody>
          <a:bodyPr/>
          <a:lstStyle>
            <a:lvl1pPr>
              <a:defRPr sz="2000"/>
            </a:lvl1pPr>
            <a:lvl2pPr>
              <a:defRPr sz="2000"/>
            </a:lvl2pPr>
            <a:lvl3pPr>
              <a:defRPr sz="20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3518799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bwMode="auto">
          <a:xfrm>
            <a:off x="187930" y="519782"/>
            <a:ext cx="7193895" cy="9577065"/>
          </a:xfrm>
          <a:prstGeom prst="rect">
            <a:avLst/>
          </a:prstGeom>
          <a:noFill/>
          <a:ln w="9525" cap="flat" cmpd="sng" algn="ctr">
            <a:solidFill>
              <a:schemeClr val="bg1">
                <a:lumMod val="65000"/>
              </a:scheme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pitchFamily="1" charset="-128"/>
            </a:endParaRPr>
          </a:p>
        </p:txBody>
      </p:sp>
      <p:pic>
        <p:nvPicPr>
          <p:cNvPr id="2" name="Picture 1">
            <a:extLst>
              <a:ext uri="{FF2B5EF4-FFF2-40B4-BE49-F238E27FC236}">
                <a16:creationId xmlns:a16="http://schemas.microsoft.com/office/drawing/2014/main" id="{1CC3938D-BC06-CF9A-B116-6B48D8753E50}"/>
              </a:ext>
            </a:extLst>
          </p:cNvPr>
          <p:cNvPicPr>
            <a:picLocks noChangeAspect="1"/>
          </p:cNvPicPr>
          <p:nvPr userDrawn="1"/>
        </p:nvPicPr>
        <p:blipFill>
          <a:blip r:embed="rId10"/>
          <a:stretch>
            <a:fillRect/>
          </a:stretch>
        </p:blipFill>
        <p:spPr>
          <a:xfrm>
            <a:off x="6301705" y="44253"/>
            <a:ext cx="1164437" cy="475529"/>
          </a:xfrm>
          <a:prstGeom prst="rect">
            <a:avLst/>
          </a:prstGeom>
        </p:spPr>
      </p:pic>
    </p:spTree>
    <p:extLst>
      <p:ext uri="{BB962C8B-B14F-4D97-AF65-F5344CB8AC3E}">
        <p14:creationId xmlns:p14="http://schemas.microsoft.com/office/powerpoint/2010/main" val="1356948031"/>
      </p:ext>
    </p:extLst>
  </p:cSld>
  <p:clrMap bg1="lt1" tx1="dk1" bg2="lt2" tx2="dk2" accent1="accent1" accent2="accent2" accent3="accent3" accent4="accent4" accent5="accent5" accent6="accent6" hlink="hlink" folHlink="folHlink"/>
  <p:sldLayoutIdLst>
    <p:sldLayoutId id="2147484668" r:id="rId1"/>
    <p:sldLayoutId id="2147484670" r:id="rId2"/>
    <p:sldLayoutId id="2147484671" r:id="rId3"/>
    <p:sldLayoutId id="2147484672" r:id="rId4"/>
    <p:sldLayoutId id="2147484673" r:id="rId5"/>
    <p:sldLayoutId id="2147484674" r:id="rId6"/>
    <p:sldLayoutId id="2147484664" r:id="rId7"/>
    <p:sldLayoutId id="2147484665"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469057" y="534856"/>
            <a:ext cx="6408712" cy="1323439"/>
          </a:xfrm>
          <a:prstGeom prst="rect">
            <a:avLst/>
          </a:prstGeom>
          <a:noFill/>
        </p:spPr>
        <p:txBody>
          <a:bodyPr wrap="square" rtlCol="0">
            <a:spAutoFit/>
          </a:bodyPr>
          <a:lstStyle/>
          <a:p>
            <a:pPr algn="ctr"/>
            <a:r>
              <a:rPr lang="en-AU" sz="4000" b="1" spc="600" dirty="0">
                <a:latin typeface="+mn-lt"/>
              </a:rPr>
              <a:t>Motivation Audit Assessment</a:t>
            </a:r>
          </a:p>
        </p:txBody>
      </p:sp>
      <p:sp>
        <p:nvSpPr>
          <p:cNvPr id="12" name="Rectangle 11"/>
          <p:cNvSpPr/>
          <p:nvPr/>
        </p:nvSpPr>
        <p:spPr>
          <a:xfrm>
            <a:off x="181025" y="8224639"/>
            <a:ext cx="7159725" cy="2259286"/>
          </a:xfrm>
          <a:prstGeom prst="rect">
            <a:avLst/>
          </a:prstGeom>
          <a:noFill/>
          <a:ln>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 name="Rectangle 3"/>
          <p:cNvSpPr/>
          <p:nvPr/>
        </p:nvSpPr>
        <p:spPr>
          <a:xfrm>
            <a:off x="185241" y="9394825"/>
            <a:ext cx="7184084" cy="400110"/>
          </a:xfrm>
          <a:prstGeom prst="rect">
            <a:avLst/>
          </a:prstGeom>
        </p:spPr>
        <p:txBody>
          <a:bodyPr wrap="square">
            <a:spAutoFit/>
          </a:bodyPr>
          <a:lstStyle/>
          <a:p>
            <a:pPr algn="ctr"/>
            <a:r>
              <a:rPr lang="en-AU" sz="1000" dirty="0">
                <a:solidFill>
                  <a:schemeClr val="bg1">
                    <a:lumMod val="50000"/>
                  </a:schemeClr>
                </a:solidFill>
                <a:latin typeface="+mn-lt"/>
              </a:rPr>
              <a:t>© Wentworth People Pty Ltd 2022</a:t>
            </a:r>
          </a:p>
          <a:p>
            <a:pPr algn="ctr"/>
            <a:r>
              <a:rPr lang="en-AU" sz="1000" dirty="0">
                <a:solidFill>
                  <a:schemeClr val="bg1">
                    <a:lumMod val="50000"/>
                  </a:schemeClr>
                </a:solidFill>
                <a:latin typeface="+mn-lt"/>
              </a:rPr>
              <a:t>www.wentworthpeople.com.au</a:t>
            </a:r>
          </a:p>
        </p:txBody>
      </p:sp>
      <p:sp>
        <p:nvSpPr>
          <p:cNvPr id="16" name="Rectangle 15"/>
          <p:cNvSpPr/>
          <p:nvPr/>
        </p:nvSpPr>
        <p:spPr>
          <a:xfrm>
            <a:off x="181025" y="231752"/>
            <a:ext cx="7159725" cy="2376264"/>
          </a:xfrm>
          <a:prstGeom prst="rect">
            <a:avLst/>
          </a:prstGeom>
          <a:noFill/>
          <a:ln>
            <a:solidFill>
              <a:schemeClr val="bg1">
                <a:lumMod val="9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7" name="Rectangle 16"/>
          <p:cNvSpPr/>
          <p:nvPr/>
        </p:nvSpPr>
        <p:spPr>
          <a:xfrm>
            <a:off x="181025" y="3017139"/>
            <a:ext cx="7159725" cy="4782332"/>
          </a:xfrm>
          <a:prstGeom prst="rect">
            <a:avLst/>
          </a:prstGeom>
          <a:noFill/>
          <a:ln>
            <a:solidFill>
              <a:schemeClr val="bg1">
                <a:lumMod val="9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3" name="Picture 2">
            <a:extLst>
              <a:ext uri="{FF2B5EF4-FFF2-40B4-BE49-F238E27FC236}">
                <a16:creationId xmlns:a16="http://schemas.microsoft.com/office/drawing/2014/main" id="{8E782DCC-5108-4B85-92F9-20910FF0ADDC}"/>
              </a:ext>
            </a:extLst>
          </p:cNvPr>
          <p:cNvPicPr>
            <a:picLocks noChangeAspect="1"/>
          </p:cNvPicPr>
          <p:nvPr/>
        </p:nvPicPr>
        <p:blipFill>
          <a:blip r:embed="rId2"/>
          <a:stretch>
            <a:fillRect/>
          </a:stretch>
        </p:blipFill>
        <p:spPr>
          <a:xfrm>
            <a:off x="-28522" y="2788946"/>
            <a:ext cx="7591372" cy="5433517"/>
          </a:xfrm>
          <a:prstGeom prst="rect">
            <a:avLst/>
          </a:prstGeom>
        </p:spPr>
      </p:pic>
      <p:pic>
        <p:nvPicPr>
          <p:cNvPr id="2" name="Picture 1">
            <a:extLst>
              <a:ext uri="{FF2B5EF4-FFF2-40B4-BE49-F238E27FC236}">
                <a16:creationId xmlns:a16="http://schemas.microsoft.com/office/drawing/2014/main" id="{A161166E-E699-ABA6-BE31-93FE334CBB9C}"/>
              </a:ext>
            </a:extLst>
          </p:cNvPr>
          <p:cNvPicPr>
            <a:picLocks noChangeAspect="1"/>
          </p:cNvPicPr>
          <p:nvPr/>
        </p:nvPicPr>
        <p:blipFill>
          <a:blip r:embed="rId3"/>
          <a:stretch>
            <a:fillRect/>
          </a:stretch>
        </p:blipFill>
        <p:spPr>
          <a:xfrm>
            <a:off x="6295550" y="121101"/>
            <a:ext cx="1164437" cy="475529"/>
          </a:xfrm>
          <a:prstGeom prst="rect">
            <a:avLst/>
          </a:prstGeom>
        </p:spPr>
      </p:pic>
      <p:pic>
        <p:nvPicPr>
          <p:cNvPr id="6" name="Picture 5">
            <a:extLst>
              <a:ext uri="{FF2B5EF4-FFF2-40B4-BE49-F238E27FC236}">
                <a16:creationId xmlns:a16="http://schemas.microsoft.com/office/drawing/2014/main" id="{4DB27B20-8BB0-85CE-992E-C8A06215571C}"/>
              </a:ext>
            </a:extLst>
          </p:cNvPr>
          <p:cNvPicPr>
            <a:picLocks noChangeAspect="1"/>
          </p:cNvPicPr>
          <p:nvPr/>
        </p:nvPicPr>
        <p:blipFill>
          <a:blip r:embed="rId3"/>
          <a:stretch>
            <a:fillRect/>
          </a:stretch>
        </p:blipFill>
        <p:spPr>
          <a:xfrm>
            <a:off x="2993792" y="8546214"/>
            <a:ext cx="1575266" cy="643302"/>
          </a:xfrm>
          <a:prstGeom prst="rect">
            <a:avLst/>
          </a:prstGeom>
        </p:spPr>
      </p:pic>
    </p:spTree>
    <p:extLst>
      <p:ext uri="{BB962C8B-B14F-4D97-AF65-F5344CB8AC3E}">
        <p14:creationId xmlns:p14="http://schemas.microsoft.com/office/powerpoint/2010/main" val="2942734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276364" y="2823369"/>
            <a:ext cx="4753533" cy="3169022"/>
          </a:xfrm>
          <a:prstGeom prst="rect">
            <a:avLst/>
          </a:prstGeom>
        </p:spPr>
      </p:pic>
      <p:sp>
        <p:nvSpPr>
          <p:cNvPr id="20" name="Content Placeholder 1"/>
          <p:cNvSpPr>
            <a:spLocks noGrp="1"/>
          </p:cNvSpPr>
          <p:nvPr>
            <p:ph idx="4294967295"/>
          </p:nvPr>
        </p:nvSpPr>
        <p:spPr>
          <a:xfrm>
            <a:off x="520700" y="956147"/>
            <a:ext cx="6645101" cy="360000"/>
          </a:xfrm>
          <a:prstGeom prst="rect">
            <a:avLst/>
          </a:prstGeom>
          <a:solidFill>
            <a:srgbClr val="C00000"/>
          </a:solidFill>
          <a:ln>
            <a:noFill/>
          </a:ln>
          <a:effectLst/>
        </p:spPr>
        <p:txBody>
          <a:bodyPr anchor="ctr" anchorCtr="0"/>
          <a:lstStyle/>
          <a:p>
            <a:pPr marL="0" indent="0">
              <a:buNone/>
            </a:pPr>
            <a:r>
              <a:rPr lang="en-AU" sz="1600" b="1" spc="300" dirty="0">
                <a:solidFill>
                  <a:schemeClr val="bg1"/>
                </a:solidFill>
              </a:rPr>
              <a:t>About </a:t>
            </a:r>
            <a:r>
              <a:rPr lang="en-AU" sz="1600" b="1" spc="300">
                <a:solidFill>
                  <a:schemeClr val="bg1"/>
                </a:solidFill>
              </a:rPr>
              <a:t>the audit </a:t>
            </a:r>
            <a:r>
              <a:rPr lang="en-AU" sz="1600" b="1" spc="300" dirty="0">
                <a:solidFill>
                  <a:schemeClr val="bg1"/>
                </a:solidFill>
              </a:rPr>
              <a:t>process</a:t>
            </a:r>
          </a:p>
        </p:txBody>
      </p:sp>
      <p:sp>
        <p:nvSpPr>
          <p:cNvPr id="2" name="Text Placeholder 1"/>
          <p:cNvSpPr>
            <a:spLocks noGrp="1"/>
          </p:cNvSpPr>
          <p:nvPr>
            <p:ph type="body" sz="quarter" idx="10"/>
          </p:nvPr>
        </p:nvSpPr>
        <p:spPr>
          <a:xfrm>
            <a:off x="520700" y="1383879"/>
            <a:ext cx="6573093" cy="1368152"/>
          </a:xfrm>
        </p:spPr>
        <p:txBody>
          <a:bodyPr/>
          <a:lstStyle/>
          <a:p>
            <a:r>
              <a:rPr lang="en-AU" sz="1600" dirty="0">
                <a:solidFill>
                  <a:schemeClr val="tx1"/>
                </a:solidFill>
              </a:rPr>
              <a:t>This is a very simple process that allows you to quickly understand the important motivating factors for yourself or one of your reports.  </a:t>
            </a:r>
          </a:p>
          <a:p>
            <a:r>
              <a:rPr lang="en-AU" sz="1600" b="0" dirty="0">
                <a:solidFill>
                  <a:schemeClr val="tx1"/>
                </a:solidFill>
              </a:rPr>
              <a:t>Many companies conduct staff surveys to find out how people are feeling and thinking about work. These are useful surveys that look at broad, generic themes.  </a:t>
            </a:r>
          </a:p>
        </p:txBody>
      </p:sp>
      <p:sp>
        <p:nvSpPr>
          <p:cNvPr id="12" name="TextBox 11"/>
          <p:cNvSpPr txBox="1"/>
          <p:nvPr/>
        </p:nvSpPr>
        <p:spPr>
          <a:xfrm>
            <a:off x="89018" y="10278963"/>
            <a:ext cx="2225289" cy="253916"/>
          </a:xfrm>
          <a:prstGeom prst="rect">
            <a:avLst/>
          </a:prstGeom>
          <a:noFill/>
        </p:spPr>
        <p:txBody>
          <a:bodyPr wrap="none" rtlCol="0">
            <a:spAutoFit/>
          </a:bodyPr>
          <a:lstStyle/>
          <a:p>
            <a:pPr algn="ctr"/>
            <a:r>
              <a:rPr lang="en-AU" sz="1050" kern="1200" dirty="0">
                <a:solidFill>
                  <a:schemeClr val="tx1">
                    <a:lumMod val="50000"/>
                    <a:lumOff val="50000"/>
                  </a:schemeClr>
                </a:solidFill>
                <a:latin typeface="Arial" charset="0"/>
                <a:ea typeface="ＭＳ Ｐゴシック" charset="0"/>
                <a:cs typeface="ＭＳ Ｐゴシック" charset="0"/>
              </a:rPr>
              <a:t>© Wentworth People Pty Ltd 2022</a:t>
            </a:r>
          </a:p>
        </p:txBody>
      </p:sp>
      <p:sp>
        <p:nvSpPr>
          <p:cNvPr id="13" name="TextBox 12"/>
          <p:cNvSpPr txBox="1"/>
          <p:nvPr/>
        </p:nvSpPr>
        <p:spPr>
          <a:xfrm>
            <a:off x="6836416" y="10278963"/>
            <a:ext cx="598241" cy="253916"/>
          </a:xfrm>
          <a:prstGeom prst="rect">
            <a:avLst/>
          </a:prstGeom>
          <a:noFill/>
        </p:spPr>
        <p:txBody>
          <a:bodyPr wrap="none" rtlCol="0">
            <a:spAutoFit/>
          </a:bodyPr>
          <a:lstStyle/>
          <a:p>
            <a:pPr algn="r"/>
            <a:r>
              <a:rPr lang="en-AU" sz="1050" dirty="0">
                <a:solidFill>
                  <a:schemeClr val="tx1">
                    <a:lumMod val="50000"/>
                    <a:lumOff val="50000"/>
                  </a:schemeClr>
                </a:solidFill>
              </a:rPr>
              <a:t>page </a:t>
            </a:r>
            <a:fld id="{8297240A-452B-4F4F-A36A-736E311EB112}" type="slidenum">
              <a:rPr lang="en-AU" sz="1050" smtClean="0">
                <a:solidFill>
                  <a:schemeClr val="tx1">
                    <a:lumMod val="50000"/>
                    <a:lumOff val="50000"/>
                  </a:schemeClr>
                </a:solidFill>
              </a:rPr>
              <a:pPr algn="r"/>
              <a:t>2</a:t>
            </a:fld>
            <a:endParaRPr lang="en-AU" sz="1050" dirty="0">
              <a:solidFill>
                <a:schemeClr val="tx1">
                  <a:lumMod val="50000"/>
                  <a:lumOff val="50000"/>
                </a:schemeClr>
              </a:solidFill>
            </a:endParaRPr>
          </a:p>
        </p:txBody>
      </p:sp>
      <p:sp>
        <p:nvSpPr>
          <p:cNvPr id="18" name="Text Placeholder 1"/>
          <p:cNvSpPr>
            <a:spLocks noGrp="1"/>
          </p:cNvSpPr>
          <p:nvPr>
            <p:ph type="body" sz="quarter" idx="10"/>
          </p:nvPr>
        </p:nvSpPr>
        <p:spPr>
          <a:xfrm>
            <a:off x="498331" y="5128295"/>
            <a:ext cx="3283094" cy="1944216"/>
          </a:xfrm>
        </p:spPr>
        <p:txBody>
          <a:bodyPr/>
          <a:lstStyle/>
          <a:p>
            <a:r>
              <a:rPr lang="en-AU" sz="1600" b="0" dirty="0">
                <a:solidFill>
                  <a:schemeClr val="tx1"/>
                </a:solidFill>
              </a:rPr>
              <a:t>Understanding what really </a:t>
            </a:r>
            <a:r>
              <a:rPr lang="en-AU" sz="1600" spc="300" dirty="0">
                <a:solidFill>
                  <a:srgbClr val="C00000"/>
                </a:solidFill>
              </a:rPr>
              <a:t>motivates</a:t>
            </a:r>
            <a:r>
              <a:rPr lang="en-AU" sz="1600" b="0" dirty="0">
                <a:solidFill>
                  <a:srgbClr val="C00000"/>
                </a:solidFill>
              </a:rPr>
              <a:t> </a:t>
            </a:r>
            <a:r>
              <a:rPr lang="en-AU" sz="1600" b="0" dirty="0">
                <a:solidFill>
                  <a:schemeClr val="tx1"/>
                </a:solidFill>
              </a:rPr>
              <a:t>us is not quite so obvious as it may seem. Is money really the most important factor? Certainly, it’s important but would you trade more money for a horrible boss or a role that stifled your initiative?</a:t>
            </a:r>
          </a:p>
        </p:txBody>
      </p:sp>
      <p:sp>
        <p:nvSpPr>
          <p:cNvPr id="21" name="Text Placeholder 1"/>
          <p:cNvSpPr>
            <a:spLocks noGrp="1"/>
          </p:cNvSpPr>
          <p:nvPr>
            <p:ph type="body" sz="quarter" idx="10"/>
          </p:nvPr>
        </p:nvSpPr>
        <p:spPr>
          <a:xfrm>
            <a:off x="502267" y="2859571"/>
            <a:ext cx="3282950" cy="1944687"/>
          </a:xfrm>
          <a:prstGeom prst="rect">
            <a:avLst/>
          </a:prstGeom>
        </p:spPr>
        <p:txBody>
          <a:bodyPr/>
          <a:lstStyle/>
          <a:p>
            <a:r>
              <a:rPr lang="en-AU" sz="1600" b="0" dirty="0">
                <a:solidFill>
                  <a:schemeClr val="tx1"/>
                </a:solidFill>
              </a:rPr>
              <a:t>This audit process is a more </a:t>
            </a:r>
            <a:r>
              <a:rPr lang="en-AU" sz="1600" spc="300" dirty="0">
                <a:solidFill>
                  <a:srgbClr val="C00000"/>
                </a:solidFill>
              </a:rPr>
              <a:t>personal</a:t>
            </a:r>
            <a:r>
              <a:rPr lang="en-AU" sz="1600" b="0" dirty="0">
                <a:solidFill>
                  <a:srgbClr val="C00000"/>
                </a:solidFill>
              </a:rPr>
              <a:t> </a:t>
            </a:r>
            <a:r>
              <a:rPr lang="en-AU" sz="1600" b="0" dirty="0">
                <a:solidFill>
                  <a:schemeClr val="tx1"/>
                </a:solidFill>
              </a:rPr>
              <a:t>look at motivation against two dimensions:</a:t>
            </a:r>
          </a:p>
          <a:p>
            <a:pPr marL="285750" indent="-285750">
              <a:buFont typeface="Arial" panose="020B0604020202020204" pitchFamily="34" charset="0"/>
              <a:buChar char="•"/>
            </a:pPr>
            <a:r>
              <a:rPr lang="en-AU" sz="1600" b="0" dirty="0">
                <a:solidFill>
                  <a:schemeClr val="tx1"/>
                </a:solidFill>
              </a:rPr>
              <a:t>What motivational factors are important to you in the context of your work life</a:t>
            </a:r>
          </a:p>
          <a:p>
            <a:pPr marL="285750" indent="-285750">
              <a:buFont typeface="Arial" panose="020B0604020202020204" pitchFamily="34" charset="0"/>
              <a:buChar char="•"/>
            </a:pPr>
            <a:r>
              <a:rPr lang="en-AU" sz="1600" b="0" dirty="0">
                <a:solidFill>
                  <a:schemeClr val="tx1"/>
                </a:solidFill>
              </a:rPr>
              <a:t>How well are each of these factors currently being satisfied.</a:t>
            </a:r>
          </a:p>
        </p:txBody>
      </p:sp>
      <p:sp>
        <p:nvSpPr>
          <p:cNvPr id="16" name="Text Placeholder 1"/>
          <p:cNvSpPr>
            <a:spLocks noGrp="1"/>
          </p:cNvSpPr>
          <p:nvPr>
            <p:ph type="body" sz="quarter" idx="10"/>
          </p:nvPr>
        </p:nvSpPr>
        <p:spPr>
          <a:xfrm>
            <a:off x="519906" y="7144047"/>
            <a:ext cx="6523038" cy="1512888"/>
          </a:xfrm>
          <a:prstGeom prst="rect">
            <a:avLst/>
          </a:prstGeom>
        </p:spPr>
        <p:txBody>
          <a:bodyPr/>
          <a:lstStyle/>
          <a:p>
            <a:r>
              <a:rPr lang="en-AU" sz="1600" b="0" dirty="0">
                <a:solidFill>
                  <a:schemeClr val="tx1"/>
                </a:solidFill>
              </a:rPr>
              <a:t>What motivates people is  </a:t>
            </a:r>
            <a:r>
              <a:rPr lang="en-AU" sz="1600" spc="300" dirty="0">
                <a:solidFill>
                  <a:srgbClr val="C00000"/>
                </a:solidFill>
              </a:rPr>
              <a:t>individual</a:t>
            </a:r>
            <a:r>
              <a:rPr lang="en-AU" sz="1600" b="0" dirty="0">
                <a:solidFill>
                  <a:schemeClr val="tx1"/>
                </a:solidFill>
              </a:rPr>
              <a:t> to them and it’s important to properly think about and understand what the key drivers are before putting any motivation plan in place. </a:t>
            </a:r>
          </a:p>
          <a:p>
            <a:r>
              <a:rPr lang="en-AU" sz="1600" b="0" dirty="0">
                <a:solidFill>
                  <a:schemeClr val="tx1"/>
                </a:solidFill>
              </a:rPr>
              <a:t>What motivates people is not fixed or permanent. It  changes over time as our lives and circumstances change. That’s why this is  </a:t>
            </a:r>
            <a:r>
              <a:rPr lang="en-AU" sz="1600" spc="300" dirty="0">
                <a:solidFill>
                  <a:srgbClr val="C00000"/>
                </a:solidFill>
              </a:rPr>
              <a:t>worth doing at least annually </a:t>
            </a:r>
            <a:r>
              <a:rPr lang="en-AU" sz="1600" b="0" dirty="0">
                <a:solidFill>
                  <a:schemeClr val="tx1"/>
                </a:solidFill>
              </a:rPr>
              <a:t>for yourself and if you manage others,  for your team. </a:t>
            </a:r>
          </a:p>
          <a:p>
            <a:r>
              <a:rPr lang="en-AU" sz="1600" b="0" dirty="0">
                <a:solidFill>
                  <a:schemeClr val="tx1"/>
                </a:solidFill>
              </a:rPr>
              <a:t>This is therefore an excellent process for someone who has been in the organisation a while and may be finding it hard to find the drive that they once did. Or at the start of a new role and then after 3-6 months in that role.</a:t>
            </a:r>
          </a:p>
        </p:txBody>
      </p:sp>
      <p:sp>
        <p:nvSpPr>
          <p:cNvPr id="17" name="Rectangle 16"/>
          <p:cNvSpPr/>
          <p:nvPr/>
        </p:nvSpPr>
        <p:spPr bwMode="auto">
          <a:xfrm>
            <a:off x="187930" y="519782"/>
            <a:ext cx="7193895" cy="9577065"/>
          </a:xfrm>
          <a:prstGeom prst="rect">
            <a:avLst/>
          </a:prstGeom>
          <a:noFill/>
          <a:ln w="9525" cap="flat" cmpd="sng" algn="ctr">
            <a:solidFill>
              <a:schemeClr val="bg1">
                <a:lumMod val="65000"/>
              </a:scheme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pitchFamily="1" charset="-128"/>
            </a:endParaRPr>
          </a:p>
        </p:txBody>
      </p:sp>
      <p:pic>
        <p:nvPicPr>
          <p:cNvPr id="6" name="Picture 5">
            <a:extLst>
              <a:ext uri="{FF2B5EF4-FFF2-40B4-BE49-F238E27FC236}">
                <a16:creationId xmlns:a16="http://schemas.microsoft.com/office/drawing/2014/main" id="{6ECF18D7-86F9-1E50-7FA5-640582B6117C}"/>
              </a:ext>
            </a:extLst>
          </p:cNvPr>
          <p:cNvPicPr>
            <a:picLocks noChangeAspect="1"/>
          </p:cNvPicPr>
          <p:nvPr/>
        </p:nvPicPr>
        <p:blipFill>
          <a:blip r:embed="rId3"/>
          <a:stretch>
            <a:fillRect/>
          </a:stretch>
        </p:blipFill>
        <p:spPr>
          <a:xfrm>
            <a:off x="6217388" y="94906"/>
            <a:ext cx="1164437" cy="475529"/>
          </a:xfrm>
          <a:prstGeom prst="rect">
            <a:avLst/>
          </a:prstGeom>
        </p:spPr>
      </p:pic>
    </p:spTree>
    <p:extLst>
      <p:ext uri="{BB962C8B-B14F-4D97-AF65-F5344CB8AC3E}">
        <p14:creationId xmlns:p14="http://schemas.microsoft.com/office/powerpoint/2010/main" val="436405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40060" y="6712471"/>
            <a:ext cx="6301705" cy="4201137"/>
          </a:xfrm>
          <a:prstGeom prst="rect">
            <a:avLst/>
          </a:prstGeom>
        </p:spPr>
      </p:pic>
      <p:sp>
        <p:nvSpPr>
          <p:cNvPr id="20" name="Content Placeholder 1"/>
          <p:cNvSpPr>
            <a:spLocks noGrp="1"/>
          </p:cNvSpPr>
          <p:nvPr>
            <p:ph idx="4294967295"/>
          </p:nvPr>
        </p:nvSpPr>
        <p:spPr>
          <a:xfrm>
            <a:off x="520700" y="956147"/>
            <a:ext cx="6645101" cy="360000"/>
          </a:xfrm>
          <a:prstGeom prst="rect">
            <a:avLst/>
          </a:prstGeom>
          <a:solidFill>
            <a:srgbClr val="C00000"/>
          </a:solidFill>
          <a:ln>
            <a:noFill/>
          </a:ln>
          <a:effectLst/>
        </p:spPr>
        <p:txBody>
          <a:bodyPr anchor="ctr" anchorCtr="0"/>
          <a:lstStyle/>
          <a:p>
            <a:pPr marL="0" indent="0">
              <a:buNone/>
            </a:pPr>
            <a:r>
              <a:rPr lang="en-AU" sz="1600" b="1" spc="300" dirty="0">
                <a:solidFill>
                  <a:schemeClr val="bg1"/>
                </a:solidFill>
              </a:rPr>
              <a:t>How to COMPLETE this audit</a:t>
            </a:r>
          </a:p>
        </p:txBody>
      </p:sp>
      <p:sp>
        <p:nvSpPr>
          <p:cNvPr id="12" name="TextBox 11"/>
          <p:cNvSpPr txBox="1"/>
          <p:nvPr/>
        </p:nvSpPr>
        <p:spPr>
          <a:xfrm>
            <a:off x="89018" y="10278963"/>
            <a:ext cx="2225289" cy="253916"/>
          </a:xfrm>
          <a:prstGeom prst="rect">
            <a:avLst/>
          </a:prstGeom>
          <a:noFill/>
        </p:spPr>
        <p:txBody>
          <a:bodyPr wrap="none" rtlCol="0">
            <a:spAutoFit/>
          </a:bodyPr>
          <a:lstStyle/>
          <a:p>
            <a:pPr algn="ctr"/>
            <a:r>
              <a:rPr lang="en-AU" sz="1050" dirty="0">
                <a:solidFill>
                  <a:schemeClr val="tx1">
                    <a:lumMod val="50000"/>
                    <a:lumOff val="50000"/>
                  </a:schemeClr>
                </a:solidFill>
              </a:rPr>
              <a:t>© Wentworth People Pty Ltd 2022</a:t>
            </a:r>
          </a:p>
        </p:txBody>
      </p:sp>
      <p:sp>
        <p:nvSpPr>
          <p:cNvPr id="13" name="TextBox 12"/>
          <p:cNvSpPr txBox="1"/>
          <p:nvPr/>
        </p:nvSpPr>
        <p:spPr>
          <a:xfrm>
            <a:off x="6836416" y="10278963"/>
            <a:ext cx="598241" cy="253916"/>
          </a:xfrm>
          <a:prstGeom prst="rect">
            <a:avLst/>
          </a:prstGeom>
          <a:noFill/>
        </p:spPr>
        <p:txBody>
          <a:bodyPr wrap="none" rtlCol="0">
            <a:spAutoFit/>
          </a:bodyPr>
          <a:lstStyle/>
          <a:p>
            <a:pPr algn="r"/>
            <a:r>
              <a:rPr lang="en-AU" sz="1050" dirty="0">
                <a:solidFill>
                  <a:schemeClr val="tx1">
                    <a:lumMod val="50000"/>
                    <a:lumOff val="50000"/>
                  </a:schemeClr>
                </a:solidFill>
              </a:rPr>
              <a:t>page </a:t>
            </a:r>
            <a:fld id="{8297240A-452B-4F4F-A36A-736E311EB112}" type="slidenum">
              <a:rPr lang="en-AU" sz="1050" smtClean="0">
                <a:solidFill>
                  <a:schemeClr val="tx1">
                    <a:lumMod val="50000"/>
                    <a:lumOff val="50000"/>
                  </a:schemeClr>
                </a:solidFill>
              </a:rPr>
              <a:pPr algn="r"/>
              <a:t>3</a:t>
            </a:fld>
            <a:endParaRPr lang="en-AU" sz="1050" dirty="0">
              <a:solidFill>
                <a:schemeClr val="tx1">
                  <a:lumMod val="50000"/>
                  <a:lumOff val="50000"/>
                </a:schemeClr>
              </a:solidFill>
            </a:endParaRPr>
          </a:p>
        </p:txBody>
      </p:sp>
      <p:sp>
        <p:nvSpPr>
          <p:cNvPr id="21" name="Text Placeholder 1"/>
          <p:cNvSpPr>
            <a:spLocks noGrp="1"/>
          </p:cNvSpPr>
          <p:nvPr>
            <p:ph type="body" sz="quarter" idx="10"/>
          </p:nvPr>
        </p:nvSpPr>
        <p:spPr>
          <a:xfrm>
            <a:off x="498330" y="1455887"/>
            <a:ext cx="6739479" cy="6624736"/>
          </a:xfrm>
        </p:spPr>
        <p:txBody>
          <a:bodyPr/>
          <a:lstStyle/>
          <a:p>
            <a:pPr marL="342900" indent="-342900">
              <a:spcAft>
                <a:spcPts val="300"/>
              </a:spcAft>
              <a:buFont typeface="+mj-lt"/>
              <a:buAutoNum type="arabicPeriod"/>
            </a:pPr>
            <a:r>
              <a:rPr lang="en-AU" sz="1600" b="0" dirty="0">
                <a:solidFill>
                  <a:schemeClr val="tx1"/>
                </a:solidFill>
              </a:rPr>
              <a:t>Go through the audit and consider each motivation factor. Don’t score or rate any factor until you have looked through the whole list. The list provided is not exhaustive and if you/they feel something is missing, there is room to add it.</a:t>
            </a:r>
          </a:p>
          <a:p>
            <a:pPr marL="342900" indent="-342900">
              <a:spcAft>
                <a:spcPts val="300"/>
              </a:spcAft>
              <a:buFont typeface="+mj-lt"/>
              <a:buAutoNum type="arabicPeriod"/>
            </a:pPr>
            <a:r>
              <a:rPr lang="en-AU" sz="1600" b="0" dirty="0">
                <a:solidFill>
                  <a:schemeClr val="tx1"/>
                </a:solidFill>
              </a:rPr>
              <a:t>Now </a:t>
            </a:r>
            <a:r>
              <a:rPr lang="en-AU" sz="1600" dirty="0">
                <a:solidFill>
                  <a:srgbClr val="FF0000"/>
                </a:solidFill>
              </a:rPr>
              <a:t>rank</a:t>
            </a:r>
            <a:r>
              <a:rPr lang="en-AU" sz="1600" b="0" dirty="0">
                <a:solidFill>
                  <a:schemeClr val="tx1"/>
                </a:solidFill>
              </a:rPr>
              <a:t> the top motivators for you. As a guide, </a:t>
            </a:r>
            <a:r>
              <a:rPr lang="en-AU" sz="1600" dirty="0">
                <a:solidFill>
                  <a:srgbClr val="FF0000"/>
                </a:solidFill>
              </a:rPr>
              <a:t>pick between 5 and 10 </a:t>
            </a:r>
            <a:r>
              <a:rPr lang="en-AU" sz="1600" b="0" dirty="0">
                <a:solidFill>
                  <a:schemeClr val="tx1"/>
                </a:solidFill>
              </a:rPr>
              <a:t>factors and as the list contains 20+ factors, this will require choices to be made and that will take time. </a:t>
            </a:r>
          </a:p>
          <a:p>
            <a:pPr marL="342900" indent="-342900">
              <a:spcAft>
                <a:spcPts val="300"/>
              </a:spcAft>
              <a:buFont typeface="+mj-lt"/>
              <a:buAutoNum type="arabicPeriod"/>
            </a:pPr>
            <a:r>
              <a:rPr lang="en-AU" sz="1600" b="0" dirty="0">
                <a:solidFill>
                  <a:schemeClr val="tx1"/>
                </a:solidFill>
              </a:rPr>
              <a:t>Then look at how well each of these factors is currently being satisfied. This is a </a:t>
            </a:r>
            <a:r>
              <a:rPr lang="en-AU" sz="1600" dirty="0">
                <a:solidFill>
                  <a:srgbClr val="FF0000"/>
                </a:solidFill>
              </a:rPr>
              <a:t>rating</a:t>
            </a:r>
            <a:r>
              <a:rPr lang="en-AU" sz="1600" b="0" dirty="0">
                <a:solidFill>
                  <a:schemeClr val="tx1"/>
                </a:solidFill>
              </a:rPr>
              <a:t> process and is from 1-10, with 10 meaning that factor is being completely met in their/your current role</a:t>
            </a:r>
          </a:p>
          <a:p>
            <a:pPr marL="342900" indent="-342900">
              <a:spcAft>
                <a:spcPts val="300"/>
              </a:spcAft>
              <a:buFont typeface="+mj-lt"/>
              <a:buAutoNum type="arabicPeriod"/>
            </a:pPr>
            <a:r>
              <a:rPr lang="en-AU" sz="1600" b="0" dirty="0">
                <a:solidFill>
                  <a:schemeClr val="tx1"/>
                </a:solidFill>
              </a:rPr>
              <a:t>The picture usually is clear. We know every factor being rated is either very important or quite important and you/they will be able to see quickly which is not being met. They/you may know this already, or the process may crystallise it. As a rule of thumb anything below 6 is an issue. </a:t>
            </a:r>
          </a:p>
          <a:p>
            <a:pPr marL="342900" indent="-342900">
              <a:spcAft>
                <a:spcPts val="300"/>
              </a:spcAft>
              <a:buFont typeface="+mj-lt"/>
              <a:buAutoNum type="arabicPeriod"/>
            </a:pPr>
            <a:r>
              <a:rPr lang="en-AU" sz="1600" b="0" dirty="0">
                <a:solidFill>
                  <a:schemeClr val="tx1"/>
                </a:solidFill>
              </a:rPr>
              <a:t>Explore the reasons why. It is this exploration that will prove most important. The audit is a great  ‘door opener’ to a conversation, often between the manager and person concerned. That conversation may be about the way they/you are managed, the role, the type of work they/you are doing, career aspirations, the rewards and recognition. It’s really important to look at who is responsible for delivering all the elements. People often find it challenging to look at their own behaviour as a reason they are not paid as much as they want, are not progressing or being given interesting work. It’s not the senior manager’s job to “fix” everything, rather to have an open conversation about some strategies that can improve the situation. </a:t>
            </a:r>
          </a:p>
          <a:p>
            <a:pPr marL="342900" indent="-342900">
              <a:spcAft>
                <a:spcPts val="300"/>
              </a:spcAft>
              <a:buFont typeface="+mj-lt"/>
              <a:buAutoNum type="arabicPeriod"/>
            </a:pPr>
            <a:r>
              <a:rPr lang="en-AU" sz="1600" b="0" dirty="0">
                <a:solidFill>
                  <a:schemeClr val="tx1"/>
                </a:solidFill>
              </a:rPr>
              <a:t>The conversation may lead to a change in expectations and/or some specific plans being made that address the areas raised as </a:t>
            </a:r>
            <a:br>
              <a:rPr lang="en-AU" sz="1600" b="0" dirty="0">
                <a:solidFill>
                  <a:schemeClr val="tx1"/>
                </a:solidFill>
              </a:rPr>
            </a:br>
            <a:r>
              <a:rPr lang="en-AU" sz="1600" b="0" dirty="0">
                <a:solidFill>
                  <a:schemeClr val="tx1"/>
                </a:solidFill>
              </a:rPr>
              <a:t>an issue. </a:t>
            </a:r>
          </a:p>
          <a:p>
            <a:pPr marL="342900" indent="-342900">
              <a:spcAft>
                <a:spcPts val="300"/>
              </a:spcAft>
              <a:buFont typeface="+mj-lt"/>
              <a:buAutoNum type="arabicPeriod"/>
            </a:pPr>
            <a:r>
              <a:rPr lang="en-AU" sz="1600" b="0" dirty="0">
                <a:solidFill>
                  <a:schemeClr val="tx1"/>
                </a:solidFill>
              </a:rPr>
              <a:t>Then it’s all about the implementation of the plan .</a:t>
            </a:r>
          </a:p>
        </p:txBody>
      </p:sp>
      <p:sp>
        <p:nvSpPr>
          <p:cNvPr id="11" name="Rectangle 10"/>
          <p:cNvSpPr/>
          <p:nvPr/>
        </p:nvSpPr>
        <p:spPr bwMode="auto">
          <a:xfrm>
            <a:off x="187930" y="519782"/>
            <a:ext cx="7193895" cy="9577065"/>
          </a:xfrm>
          <a:prstGeom prst="rect">
            <a:avLst/>
          </a:prstGeom>
          <a:noFill/>
          <a:ln w="9525" cap="flat" cmpd="sng" algn="ctr">
            <a:solidFill>
              <a:schemeClr val="bg1">
                <a:lumMod val="65000"/>
              </a:scheme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pitchFamily="1" charset="-128"/>
            </a:endParaRPr>
          </a:p>
        </p:txBody>
      </p:sp>
      <p:pic>
        <p:nvPicPr>
          <p:cNvPr id="14" name="Picture 2" descr="Wentworth_Logo.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645521" y="356717"/>
            <a:ext cx="2470150" cy="3317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2995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Content Placeholder 1"/>
          <p:cNvSpPr>
            <a:spLocks noGrp="1"/>
          </p:cNvSpPr>
          <p:nvPr>
            <p:ph idx="4294967295"/>
          </p:nvPr>
        </p:nvSpPr>
        <p:spPr>
          <a:xfrm>
            <a:off x="541066" y="722257"/>
            <a:ext cx="6645101" cy="360000"/>
          </a:xfrm>
          <a:prstGeom prst="rect">
            <a:avLst/>
          </a:prstGeom>
          <a:solidFill>
            <a:srgbClr val="C00000"/>
          </a:solidFill>
          <a:ln>
            <a:noFill/>
          </a:ln>
          <a:effectLst/>
        </p:spPr>
        <p:txBody>
          <a:bodyPr anchor="ctr" anchorCtr="0"/>
          <a:lstStyle/>
          <a:p>
            <a:pPr marL="0" indent="0">
              <a:buNone/>
            </a:pPr>
            <a:r>
              <a:rPr lang="en-AU" sz="1600" b="1" spc="300" dirty="0">
                <a:solidFill>
                  <a:schemeClr val="bg1"/>
                </a:solidFill>
              </a:rPr>
              <a:t>Motivation Audit CHECKLIST</a:t>
            </a:r>
          </a:p>
        </p:txBody>
      </p:sp>
      <p:sp>
        <p:nvSpPr>
          <p:cNvPr id="12" name="TextBox 11"/>
          <p:cNvSpPr txBox="1"/>
          <p:nvPr/>
        </p:nvSpPr>
        <p:spPr>
          <a:xfrm>
            <a:off x="89018" y="10278963"/>
            <a:ext cx="2225289" cy="253916"/>
          </a:xfrm>
          <a:prstGeom prst="rect">
            <a:avLst/>
          </a:prstGeom>
          <a:noFill/>
        </p:spPr>
        <p:txBody>
          <a:bodyPr wrap="none" rtlCol="0">
            <a:spAutoFit/>
          </a:bodyPr>
          <a:lstStyle/>
          <a:p>
            <a:pPr algn="ctr"/>
            <a:r>
              <a:rPr lang="en-AU" sz="1050" dirty="0">
                <a:solidFill>
                  <a:schemeClr val="tx1">
                    <a:lumMod val="50000"/>
                    <a:lumOff val="50000"/>
                  </a:schemeClr>
                </a:solidFill>
              </a:rPr>
              <a:t>© Wentworth People Pty Ltd 2022</a:t>
            </a:r>
          </a:p>
        </p:txBody>
      </p:sp>
      <p:sp>
        <p:nvSpPr>
          <p:cNvPr id="13" name="TextBox 12"/>
          <p:cNvSpPr txBox="1"/>
          <p:nvPr/>
        </p:nvSpPr>
        <p:spPr>
          <a:xfrm>
            <a:off x="6836416" y="10278963"/>
            <a:ext cx="598241" cy="253916"/>
          </a:xfrm>
          <a:prstGeom prst="rect">
            <a:avLst/>
          </a:prstGeom>
          <a:noFill/>
        </p:spPr>
        <p:txBody>
          <a:bodyPr wrap="none" rtlCol="0">
            <a:spAutoFit/>
          </a:bodyPr>
          <a:lstStyle/>
          <a:p>
            <a:pPr algn="r"/>
            <a:r>
              <a:rPr lang="en-AU" sz="1050" dirty="0">
                <a:solidFill>
                  <a:schemeClr val="tx1">
                    <a:lumMod val="50000"/>
                    <a:lumOff val="50000"/>
                  </a:schemeClr>
                </a:solidFill>
              </a:rPr>
              <a:t>page </a:t>
            </a:r>
            <a:fld id="{8297240A-452B-4F4F-A36A-736E311EB112}" type="slidenum">
              <a:rPr lang="en-AU" sz="1050" smtClean="0">
                <a:solidFill>
                  <a:schemeClr val="tx1">
                    <a:lumMod val="50000"/>
                    <a:lumOff val="50000"/>
                  </a:schemeClr>
                </a:solidFill>
              </a:rPr>
              <a:pPr algn="r"/>
              <a:t>4</a:t>
            </a:fld>
            <a:endParaRPr lang="en-AU" sz="1050" dirty="0">
              <a:solidFill>
                <a:schemeClr val="tx1">
                  <a:lumMod val="50000"/>
                  <a:lumOff val="50000"/>
                </a:schemeClr>
              </a:solidFill>
            </a:endParaRPr>
          </a:p>
        </p:txBody>
      </p:sp>
      <p:sp>
        <p:nvSpPr>
          <p:cNvPr id="10" name="Rectangle 9"/>
          <p:cNvSpPr/>
          <p:nvPr/>
        </p:nvSpPr>
        <p:spPr bwMode="auto">
          <a:xfrm>
            <a:off x="187930" y="519782"/>
            <a:ext cx="7193895" cy="9577065"/>
          </a:xfrm>
          <a:prstGeom prst="rect">
            <a:avLst/>
          </a:prstGeom>
          <a:noFill/>
          <a:ln w="9525" cap="flat" cmpd="sng" algn="ctr">
            <a:solidFill>
              <a:schemeClr val="bg1">
                <a:lumMod val="65000"/>
              </a:scheme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pitchFamily="1" charset="-128"/>
            </a:endParaRPr>
          </a:p>
        </p:txBody>
      </p:sp>
      <p:graphicFrame>
        <p:nvGraphicFramePr>
          <p:cNvPr id="79" name="Table 78"/>
          <p:cNvGraphicFramePr>
            <a:graphicFrameLocks noGrp="1"/>
          </p:cNvGraphicFramePr>
          <p:nvPr>
            <p:extLst>
              <p:ext uri="{D42A27DB-BD31-4B8C-83A1-F6EECF244321}">
                <p14:modId xmlns:p14="http://schemas.microsoft.com/office/powerpoint/2010/main" val="753598358"/>
              </p:ext>
            </p:extLst>
          </p:nvPr>
        </p:nvGraphicFramePr>
        <p:xfrm>
          <a:off x="576313" y="1216789"/>
          <a:ext cx="6574605" cy="8357108"/>
        </p:xfrm>
        <a:graphic>
          <a:graphicData uri="http://schemas.openxmlformats.org/drawingml/2006/table">
            <a:tbl>
              <a:tblPr firstRow="1" bandRow="1">
                <a:tableStyleId>{C083E6E3-FA7D-4D7B-A595-EF9225AFEA82}</a:tableStyleId>
              </a:tblPr>
              <a:tblGrid>
                <a:gridCol w="1296144">
                  <a:extLst>
                    <a:ext uri="{9D8B030D-6E8A-4147-A177-3AD203B41FA5}">
                      <a16:colId xmlns:a16="http://schemas.microsoft.com/office/drawing/2014/main" val="20000"/>
                    </a:ext>
                  </a:extLst>
                </a:gridCol>
                <a:gridCol w="3960440">
                  <a:extLst>
                    <a:ext uri="{9D8B030D-6E8A-4147-A177-3AD203B41FA5}">
                      <a16:colId xmlns:a16="http://schemas.microsoft.com/office/drawing/2014/main" val="20001"/>
                    </a:ext>
                  </a:extLst>
                </a:gridCol>
                <a:gridCol w="1318021">
                  <a:extLst>
                    <a:ext uri="{9D8B030D-6E8A-4147-A177-3AD203B41FA5}">
                      <a16:colId xmlns:a16="http://schemas.microsoft.com/office/drawing/2014/main" val="20002"/>
                    </a:ext>
                  </a:extLst>
                </a:gridCol>
              </a:tblGrid>
              <a:tr h="370840">
                <a:tc>
                  <a:txBody>
                    <a:bodyPr/>
                    <a:lstStyle/>
                    <a:p>
                      <a:pPr algn="ctr"/>
                      <a:r>
                        <a:rPr lang="en-AU" dirty="0"/>
                        <a:t>Importance Ranking</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algn="ctr"/>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algn="ctr"/>
                      <a:r>
                        <a:rPr lang="en-AU" dirty="0"/>
                        <a:t>Satisfaction Rating</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Achievement &amp; pride in the work</a:t>
                      </a:r>
                      <a:r>
                        <a:rPr lang="en-AU" altLang="en-US" sz="1800" baseline="0" dirty="0">
                          <a:latin typeface="Calibri" pitchFamily="34" charset="0"/>
                          <a:cs typeface="Times New Roman" pitchFamily="18" charset="0"/>
                        </a:rPr>
                        <a:t> -</a:t>
                      </a:r>
                      <a:r>
                        <a:rPr lang="en-AU" altLang="en-US" sz="1800" dirty="0">
                          <a:latin typeface="Calibri" pitchFamily="34" charset="0"/>
                          <a:cs typeface="Times New Roman" pitchFamily="18" charset="0"/>
                        </a:rPr>
                        <a:t> the feeling that you’ve made progress or completed tasks successfully</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A clear career path/promotion opportunities</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Learning and development opportunities: personal and professional</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Workplace culture</a:t>
                      </a:r>
                      <a:r>
                        <a:rPr lang="en-AU" altLang="en-US" sz="1800" baseline="0" dirty="0">
                          <a:latin typeface="Calibri" pitchFamily="34" charset="0"/>
                          <a:cs typeface="Times New Roman" pitchFamily="18" charset="0"/>
                        </a:rPr>
                        <a:t> - </a:t>
                      </a:r>
                      <a:r>
                        <a:rPr lang="en-AU" altLang="en-US" sz="1800" dirty="0">
                          <a:latin typeface="Calibri" pitchFamily="34" charset="0"/>
                          <a:cs typeface="Times New Roman" pitchFamily="18" charset="0"/>
                        </a:rPr>
                        <a:t>feeling you </a:t>
                      </a:r>
                      <a:r>
                        <a:rPr lang="en-AU" altLang="en-US" sz="1800" i="1" dirty="0">
                          <a:latin typeface="Calibri" pitchFamily="34" charset="0"/>
                          <a:cs typeface="Times New Roman" pitchFamily="18" charset="0"/>
                        </a:rPr>
                        <a:t>belong</a:t>
                      </a:r>
                      <a:r>
                        <a:rPr lang="en-AU" altLang="en-US" sz="1800" i="1" baseline="0" dirty="0">
                          <a:latin typeface="Calibri" pitchFamily="34" charset="0"/>
                          <a:cs typeface="Times New Roman" pitchFamily="18" charset="0"/>
                        </a:rPr>
                        <a:t> </a:t>
                      </a:r>
                      <a:r>
                        <a:rPr lang="en-AU" altLang="en-US" sz="1800" dirty="0">
                          <a:latin typeface="Calibri" pitchFamily="34" charset="0"/>
                          <a:cs typeface="Times New Roman" pitchFamily="18" charset="0"/>
                        </a:rPr>
                        <a:t>and connect to where you work </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Quality of personal relationships and </a:t>
                      </a:r>
                      <a:br>
                        <a:rPr lang="en-AU" altLang="en-US" sz="1800" dirty="0">
                          <a:latin typeface="Calibri" pitchFamily="34" charset="0"/>
                          <a:cs typeface="Times New Roman" pitchFamily="18" charset="0"/>
                        </a:rPr>
                      </a:br>
                      <a:r>
                        <a:rPr lang="en-AU" altLang="en-US" sz="1800" dirty="0">
                          <a:latin typeface="Calibri" pitchFamily="34" charset="0"/>
                          <a:cs typeface="Times New Roman" pitchFamily="18" charset="0"/>
                        </a:rPr>
                        <a:t>interaction with colleagues </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The control over the volume of work you have an it’s impact on your life outside work</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A sense of meaning and purpose </a:t>
                      </a:r>
                      <a:br>
                        <a:rPr lang="en-AU" altLang="en-US" sz="1800" dirty="0">
                          <a:latin typeface="Calibri" pitchFamily="34" charset="0"/>
                          <a:cs typeface="Times New Roman" pitchFamily="18" charset="0"/>
                        </a:rPr>
                      </a:br>
                      <a:r>
                        <a:rPr lang="en-AU" altLang="en-US" sz="1800" dirty="0">
                          <a:latin typeface="Calibri" pitchFamily="34" charset="0"/>
                          <a:cs typeface="Times New Roman" pitchFamily="18" charset="0"/>
                        </a:rPr>
                        <a:t>in the work you do</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Teamwork - working with others </a:t>
                      </a:r>
                      <a:br>
                        <a:rPr lang="en-AU" altLang="en-US" sz="1800" dirty="0">
                          <a:latin typeface="Calibri" pitchFamily="34" charset="0"/>
                          <a:cs typeface="Times New Roman" pitchFamily="18" charset="0"/>
                        </a:rPr>
                      </a:br>
                      <a:r>
                        <a:rPr lang="en-AU" altLang="en-US" sz="1800" dirty="0">
                          <a:latin typeface="Calibri" pitchFamily="34" charset="0"/>
                          <a:cs typeface="Times New Roman" pitchFamily="18" charset="0"/>
                        </a:rPr>
                        <a:t>towards a common goal</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b="0" dirty="0">
                          <a:cs typeface="Arial" charset="0"/>
                        </a:rPr>
                        <a:t>Variety in the type </a:t>
                      </a:r>
                      <a:br>
                        <a:rPr lang="en-AU" altLang="en-US" sz="1800" b="0" dirty="0">
                          <a:cs typeface="Arial" charset="0"/>
                        </a:rPr>
                      </a:br>
                      <a:r>
                        <a:rPr lang="en-AU" altLang="en-US" sz="1800" b="0" dirty="0">
                          <a:cs typeface="Arial" charset="0"/>
                        </a:rPr>
                        <a:t>of work and role</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9"/>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ct val="10000"/>
                        </a:spcBef>
                        <a:spcAft>
                          <a:spcPts val="0"/>
                        </a:spcAft>
                        <a:buClrTx/>
                        <a:buSzTx/>
                        <a:buFont typeface="Wingdings" pitchFamily="2" charset="2"/>
                        <a:buNone/>
                        <a:tabLst/>
                        <a:defRPr/>
                      </a:pPr>
                      <a:r>
                        <a:rPr lang="en-AU" altLang="en-US" sz="1800" dirty="0">
                          <a:latin typeface="Calibri" pitchFamily="34" charset="0"/>
                          <a:cs typeface="Times New Roman" pitchFamily="18" charset="0"/>
                        </a:rPr>
                        <a:t>Your ability to make decisions: delegated authority, empowerment, </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10"/>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algn="ctr" eaLnBrk="1" hangingPunct="1">
                        <a:lnSpc>
                          <a:spcPct val="115000"/>
                        </a:lnSpc>
                        <a:spcBef>
                          <a:spcPct val="10000"/>
                        </a:spcBef>
                        <a:buFont typeface="Wingdings" pitchFamily="2" charset="2"/>
                        <a:buNone/>
                      </a:pPr>
                      <a:r>
                        <a:rPr lang="en-AU" altLang="en-US" sz="1800" dirty="0">
                          <a:latin typeface="Calibri" pitchFamily="34" charset="0"/>
                          <a:cs typeface="Times New Roman" pitchFamily="18" charset="0"/>
                        </a:rPr>
                        <a:t>The quality and frequency of </a:t>
                      </a:r>
                      <a:br>
                        <a:rPr lang="en-AU" altLang="en-US" sz="1800" dirty="0">
                          <a:latin typeface="Calibri" pitchFamily="34" charset="0"/>
                          <a:cs typeface="Times New Roman" pitchFamily="18" charset="0"/>
                        </a:rPr>
                      </a:br>
                      <a:r>
                        <a:rPr lang="en-AU" altLang="en-US" sz="1800" dirty="0">
                          <a:latin typeface="Calibri" pitchFamily="34" charset="0"/>
                          <a:cs typeface="Times New Roman" pitchFamily="18" charset="0"/>
                        </a:rPr>
                        <a:t>feedback you receive: formal or informal</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grpSp>
        <p:nvGrpSpPr>
          <p:cNvPr id="84" name="Group 83"/>
          <p:cNvGrpSpPr/>
          <p:nvPr/>
        </p:nvGrpSpPr>
        <p:grpSpPr>
          <a:xfrm>
            <a:off x="985638" y="2275088"/>
            <a:ext cx="432048" cy="7044084"/>
            <a:chOff x="973113" y="2417391"/>
            <a:chExt cx="432048" cy="7044084"/>
          </a:xfrm>
        </p:grpSpPr>
        <p:sp>
          <p:nvSpPr>
            <p:cNvPr id="85" name="Rectangle 84"/>
            <p:cNvSpPr/>
            <p:nvPr/>
          </p:nvSpPr>
          <p:spPr>
            <a:xfrm>
              <a:off x="973113" y="3212654"/>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6" name="Rectangle 85"/>
            <p:cNvSpPr/>
            <p:nvPr/>
          </p:nvSpPr>
          <p:spPr>
            <a:xfrm>
              <a:off x="973113" y="4492923"/>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7" name="Rectangle 86"/>
            <p:cNvSpPr/>
            <p:nvPr/>
          </p:nvSpPr>
          <p:spPr>
            <a:xfrm>
              <a:off x="973113" y="5773192"/>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8" name="Rectangle 87"/>
            <p:cNvSpPr/>
            <p:nvPr/>
          </p:nvSpPr>
          <p:spPr>
            <a:xfrm>
              <a:off x="973113" y="7053461"/>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89" name="Rectangle 88"/>
            <p:cNvSpPr/>
            <p:nvPr/>
          </p:nvSpPr>
          <p:spPr>
            <a:xfrm>
              <a:off x="973113" y="8381355"/>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1" name="Rectangle 90"/>
            <p:cNvSpPr/>
            <p:nvPr/>
          </p:nvSpPr>
          <p:spPr>
            <a:xfrm>
              <a:off x="973113" y="2417391"/>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2" name="Rectangle 91"/>
            <p:cNvSpPr/>
            <p:nvPr/>
          </p:nvSpPr>
          <p:spPr>
            <a:xfrm>
              <a:off x="973113" y="3853359"/>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3" name="Rectangle 92"/>
            <p:cNvSpPr/>
            <p:nvPr/>
          </p:nvSpPr>
          <p:spPr>
            <a:xfrm>
              <a:off x="973113" y="5128295"/>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4" name="Rectangle 93"/>
            <p:cNvSpPr/>
            <p:nvPr/>
          </p:nvSpPr>
          <p:spPr>
            <a:xfrm>
              <a:off x="973113" y="6403231"/>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5" name="Rectangle 94"/>
            <p:cNvSpPr/>
            <p:nvPr/>
          </p:nvSpPr>
          <p:spPr>
            <a:xfrm>
              <a:off x="973113" y="7686675"/>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6" name="Rectangle 95"/>
            <p:cNvSpPr/>
            <p:nvPr/>
          </p:nvSpPr>
          <p:spPr>
            <a:xfrm>
              <a:off x="973113" y="9101435"/>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grpSp>
        <p:nvGrpSpPr>
          <p:cNvPr id="109" name="Group 108"/>
          <p:cNvGrpSpPr/>
          <p:nvPr/>
        </p:nvGrpSpPr>
        <p:grpSpPr>
          <a:xfrm>
            <a:off x="6361188" y="2275088"/>
            <a:ext cx="432048" cy="7044084"/>
            <a:chOff x="973113" y="2417391"/>
            <a:chExt cx="432048" cy="7044084"/>
          </a:xfrm>
        </p:grpSpPr>
        <p:sp>
          <p:nvSpPr>
            <p:cNvPr id="110" name="Rectangle 109"/>
            <p:cNvSpPr/>
            <p:nvPr/>
          </p:nvSpPr>
          <p:spPr>
            <a:xfrm>
              <a:off x="973113" y="3212654"/>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1" name="Rectangle 110"/>
            <p:cNvSpPr/>
            <p:nvPr/>
          </p:nvSpPr>
          <p:spPr>
            <a:xfrm>
              <a:off x="973113" y="4492923"/>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2" name="Rectangle 111"/>
            <p:cNvSpPr/>
            <p:nvPr/>
          </p:nvSpPr>
          <p:spPr>
            <a:xfrm>
              <a:off x="973113" y="5773192"/>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3" name="Rectangle 112"/>
            <p:cNvSpPr/>
            <p:nvPr/>
          </p:nvSpPr>
          <p:spPr>
            <a:xfrm>
              <a:off x="973113" y="7053461"/>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4" name="Rectangle 113"/>
            <p:cNvSpPr/>
            <p:nvPr/>
          </p:nvSpPr>
          <p:spPr>
            <a:xfrm>
              <a:off x="973113" y="8381355"/>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5" name="Rectangle 114"/>
            <p:cNvSpPr/>
            <p:nvPr/>
          </p:nvSpPr>
          <p:spPr>
            <a:xfrm>
              <a:off x="973113" y="2417391"/>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6" name="Rectangle 115"/>
            <p:cNvSpPr/>
            <p:nvPr/>
          </p:nvSpPr>
          <p:spPr>
            <a:xfrm>
              <a:off x="973113" y="3853359"/>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7" name="Rectangle 116"/>
            <p:cNvSpPr/>
            <p:nvPr/>
          </p:nvSpPr>
          <p:spPr>
            <a:xfrm>
              <a:off x="973113" y="5128295"/>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8" name="Rectangle 117"/>
            <p:cNvSpPr/>
            <p:nvPr/>
          </p:nvSpPr>
          <p:spPr>
            <a:xfrm>
              <a:off x="973113" y="6403231"/>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19" name="Rectangle 118"/>
            <p:cNvSpPr/>
            <p:nvPr/>
          </p:nvSpPr>
          <p:spPr>
            <a:xfrm>
              <a:off x="973113" y="7686675"/>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20" name="Rectangle 119"/>
            <p:cNvSpPr/>
            <p:nvPr/>
          </p:nvSpPr>
          <p:spPr>
            <a:xfrm>
              <a:off x="973113" y="9101435"/>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pic>
        <p:nvPicPr>
          <p:cNvPr id="2" name="Picture 1">
            <a:extLst>
              <a:ext uri="{FF2B5EF4-FFF2-40B4-BE49-F238E27FC236}">
                <a16:creationId xmlns:a16="http://schemas.microsoft.com/office/drawing/2014/main" id="{55E8FBB9-5DC7-E949-46D0-EAC14009E89F}"/>
              </a:ext>
            </a:extLst>
          </p:cNvPr>
          <p:cNvPicPr>
            <a:picLocks noChangeAspect="1"/>
          </p:cNvPicPr>
          <p:nvPr/>
        </p:nvPicPr>
        <p:blipFill>
          <a:blip r:embed="rId2"/>
          <a:stretch>
            <a:fillRect/>
          </a:stretch>
        </p:blipFill>
        <p:spPr>
          <a:xfrm>
            <a:off x="6297696" y="79408"/>
            <a:ext cx="1164437" cy="475529"/>
          </a:xfrm>
          <a:prstGeom prst="rect">
            <a:avLst/>
          </a:prstGeom>
        </p:spPr>
      </p:pic>
    </p:spTree>
    <p:extLst>
      <p:ext uri="{BB962C8B-B14F-4D97-AF65-F5344CB8AC3E}">
        <p14:creationId xmlns:p14="http://schemas.microsoft.com/office/powerpoint/2010/main" val="1363319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4294967295"/>
          </p:nvPr>
        </p:nvSpPr>
        <p:spPr>
          <a:xfrm>
            <a:off x="520700" y="956147"/>
            <a:ext cx="6645101" cy="360000"/>
          </a:xfrm>
          <a:prstGeom prst="rect">
            <a:avLst/>
          </a:prstGeom>
          <a:solidFill>
            <a:srgbClr val="C00000"/>
          </a:solidFill>
          <a:ln>
            <a:noFill/>
          </a:ln>
          <a:effectLst/>
        </p:spPr>
        <p:txBody>
          <a:bodyPr anchor="ctr" anchorCtr="0"/>
          <a:lstStyle/>
          <a:p>
            <a:pPr marL="0" indent="0">
              <a:buNone/>
            </a:pPr>
            <a:r>
              <a:rPr lang="en-AU" sz="1600" b="1" spc="300" dirty="0">
                <a:solidFill>
                  <a:schemeClr val="bg1"/>
                </a:solidFill>
              </a:rPr>
              <a:t>Motivation Audit CHECKLIST</a:t>
            </a:r>
          </a:p>
        </p:txBody>
      </p:sp>
      <p:sp>
        <p:nvSpPr>
          <p:cNvPr id="12" name="TextBox 11"/>
          <p:cNvSpPr txBox="1"/>
          <p:nvPr/>
        </p:nvSpPr>
        <p:spPr>
          <a:xfrm>
            <a:off x="89018" y="10278963"/>
            <a:ext cx="2225289" cy="253916"/>
          </a:xfrm>
          <a:prstGeom prst="rect">
            <a:avLst/>
          </a:prstGeom>
          <a:noFill/>
        </p:spPr>
        <p:txBody>
          <a:bodyPr wrap="none" rtlCol="0">
            <a:spAutoFit/>
          </a:bodyPr>
          <a:lstStyle/>
          <a:p>
            <a:pPr algn="ctr"/>
            <a:r>
              <a:rPr lang="en-AU" sz="1050" dirty="0">
                <a:solidFill>
                  <a:schemeClr val="tx1">
                    <a:lumMod val="50000"/>
                    <a:lumOff val="50000"/>
                  </a:schemeClr>
                </a:solidFill>
              </a:rPr>
              <a:t>© Wentworth People Pty Ltd 2022</a:t>
            </a:r>
          </a:p>
        </p:txBody>
      </p:sp>
      <p:sp>
        <p:nvSpPr>
          <p:cNvPr id="13" name="TextBox 12"/>
          <p:cNvSpPr txBox="1"/>
          <p:nvPr/>
        </p:nvSpPr>
        <p:spPr>
          <a:xfrm>
            <a:off x="6836416" y="10278963"/>
            <a:ext cx="598241" cy="253916"/>
          </a:xfrm>
          <a:prstGeom prst="rect">
            <a:avLst/>
          </a:prstGeom>
          <a:noFill/>
        </p:spPr>
        <p:txBody>
          <a:bodyPr wrap="none" rtlCol="0">
            <a:spAutoFit/>
          </a:bodyPr>
          <a:lstStyle/>
          <a:p>
            <a:pPr algn="r"/>
            <a:r>
              <a:rPr lang="en-AU" sz="1050" dirty="0">
                <a:solidFill>
                  <a:schemeClr val="tx1">
                    <a:lumMod val="50000"/>
                    <a:lumOff val="50000"/>
                  </a:schemeClr>
                </a:solidFill>
              </a:rPr>
              <a:t>page </a:t>
            </a:r>
            <a:fld id="{8297240A-452B-4F4F-A36A-736E311EB112}" type="slidenum">
              <a:rPr lang="en-AU" sz="1050" smtClean="0">
                <a:solidFill>
                  <a:schemeClr val="tx1">
                    <a:lumMod val="50000"/>
                    <a:lumOff val="50000"/>
                  </a:schemeClr>
                </a:solidFill>
              </a:rPr>
              <a:pPr algn="r"/>
              <a:t>5</a:t>
            </a:fld>
            <a:endParaRPr lang="en-AU" sz="1050" dirty="0">
              <a:solidFill>
                <a:schemeClr val="tx1">
                  <a:lumMod val="50000"/>
                  <a:lumOff val="50000"/>
                </a:schemeClr>
              </a:solidFill>
            </a:endParaRPr>
          </a:p>
        </p:txBody>
      </p:sp>
      <p:sp>
        <p:nvSpPr>
          <p:cNvPr id="10" name="Rectangle 9"/>
          <p:cNvSpPr/>
          <p:nvPr/>
        </p:nvSpPr>
        <p:spPr bwMode="auto">
          <a:xfrm>
            <a:off x="187930" y="519782"/>
            <a:ext cx="7193895" cy="9577065"/>
          </a:xfrm>
          <a:prstGeom prst="rect">
            <a:avLst/>
          </a:prstGeom>
          <a:noFill/>
          <a:ln w="9525" cap="flat" cmpd="sng" algn="ctr">
            <a:solidFill>
              <a:schemeClr val="bg1">
                <a:lumMod val="65000"/>
              </a:scheme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pitchFamily="1" charset="-128"/>
            </a:endParaRPr>
          </a:p>
        </p:txBody>
      </p:sp>
      <p:graphicFrame>
        <p:nvGraphicFramePr>
          <p:cNvPr id="79" name="Table 78"/>
          <p:cNvGraphicFramePr>
            <a:graphicFrameLocks noGrp="1"/>
          </p:cNvGraphicFramePr>
          <p:nvPr>
            <p:extLst>
              <p:ext uri="{D42A27DB-BD31-4B8C-83A1-F6EECF244321}">
                <p14:modId xmlns:p14="http://schemas.microsoft.com/office/powerpoint/2010/main" val="2226205188"/>
              </p:ext>
            </p:extLst>
          </p:nvPr>
        </p:nvGraphicFramePr>
        <p:xfrm>
          <a:off x="541065" y="1527895"/>
          <a:ext cx="6574605" cy="8389874"/>
        </p:xfrm>
        <a:graphic>
          <a:graphicData uri="http://schemas.openxmlformats.org/drawingml/2006/table">
            <a:tbl>
              <a:tblPr firstRow="1" bandRow="1">
                <a:tableStyleId>{C083E6E3-FA7D-4D7B-A595-EF9225AFEA82}</a:tableStyleId>
              </a:tblPr>
              <a:tblGrid>
                <a:gridCol w="1296144">
                  <a:extLst>
                    <a:ext uri="{9D8B030D-6E8A-4147-A177-3AD203B41FA5}">
                      <a16:colId xmlns:a16="http://schemas.microsoft.com/office/drawing/2014/main" val="20000"/>
                    </a:ext>
                  </a:extLst>
                </a:gridCol>
                <a:gridCol w="3960440">
                  <a:extLst>
                    <a:ext uri="{9D8B030D-6E8A-4147-A177-3AD203B41FA5}">
                      <a16:colId xmlns:a16="http://schemas.microsoft.com/office/drawing/2014/main" val="20001"/>
                    </a:ext>
                  </a:extLst>
                </a:gridCol>
                <a:gridCol w="1318021">
                  <a:extLst>
                    <a:ext uri="{9D8B030D-6E8A-4147-A177-3AD203B41FA5}">
                      <a16:colId xmlns:a16="http://schemas.microsoft.com/office/drawing/2014/main" val="20002"/>
                    </a:ext>
                  </a:extLst>
                </a:gridCol>
              </a:tblGrid>
              <a:tr h="370840">
                <a:tc>
                  <a:txBody>
                    <a:bodyPr/>
                    <a:lstStyle/>
                    <a:p>
                      <a:pPr algn="ctr"/>
                      <a:r>
                        <a:rPr lang="en-AU" dirty="0"/>
                        <a:t>Importance Ranking</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algn="ctr"/>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algn="ctr"/>
                      <a:r>
                        <a:rPr lang="en-AU" dirty="0"/>
                        <a:t>Satisfaction Rating</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ct val="10000"/>
                        </a:spcBef>
                        <a:spcAft>
                          <a:spcPts val="0"/>
                        </a:spcAft>
                        <a:buClrTx/>
                        <a:buSzTx/>
                        <a:buFont typeface="Wingdings" pitchFamily="2" charset="2"/>
                        <a:buNone/>
                        <a:tabLst/>
                        <a:defRPr/>
                      </a:pPr>
                      <a:r>
                        <a:rPr lang="en-AU" altLang="en-US" sz="1800" dirty="0">
                          <a:latin typeface="Calibri" pitchFamily="34" charset="0"/>
                          <a:cs typeface="Times New Roman" pitchFamily="18" charset="0"/>
                        </a:rPr>
                        <a:t>How well your efforts get noticed and recognised (formal/informal praise)</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algn="ctr" eaLnBrk="1" hangingPunct="1"/>
                      <a:r>
                        <a:rPr lang="en-AU" altLang="en-US" sz="1800" dirty="0">
                          <a:latin typeface="Calibri" pitchFamily="34" charset="0"/>
                          <a:cs typeface="Times New Roman" pitchFamily="18" charset="0"/>
                        </a:rPr>
                        <a:t>Feeling excited about the work you do</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2"/>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Salary, perks or </a:t>
                      </a:r>
                      <a:br>
                        <a:rPr lang="en-AU" altLang="en-US" sz="1800" dirty="0">
                          <a:latin typeface="Calibri" pitchFamily="34" charset="0"/>
                          <a:cs typeface="Times New Roman" pitchFamily="18" charset="0"/>
                        </a:rPr>
                      </a:br>
                      <a:r>
                        <a:rPr lang="en-AU" altLang="en-US" sz="1800" dirty="0">
                          <a:latin typeface="Calibri" pitchFamily="34" charset="0"/>
                          <a:cs typeface="Times New Roman" pitchFamily="18" charset="0"/>
                        </a:rPr>
                        <a:t>monetary rewards</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3"/>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The level of security and stability </a:t>
                      </a:r>
                      <a:br>
                        <a:rPr lang="en-AU" altLang="en-US" sz="1800" dirty="0">
                          <a:latin typeface="Calibri" pitchFamily="34" charset="0"/>
                          <a:cs typeface="Times New Roman" pitchFamily="18" charset="0"/>
                        </a:rPr>
                      </a:br>
                      <a:r>
                        <a:rPr lang="en-AU" altLang="en-US" sz="1800" dirty="0">
                          <a:latin typeface="Calibri" pitchFamily="34" charset="0"/>
                          <a:cs typeface="Times New Roman" pitchFamily="18" charset="0"/>
                        </a:rPr>
                        <a:t>of your role or job</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The status your role and job </a:t>
                      </a:r>
                      <a:br>
                        <a:rPr lang="en-AU" altLang="en-US" sz="1800" dirty="0">
                          <a:latin typeface="Calibri" pitchFamily="34" charset="0"/>
                          <a:cs typeface="Times New Roman" pitchFamily="18" charset="0"/>
                        </a:rPr>
                      </a:br>
                      <a:r>
                        <a:rPr lang="en-AU" altLang="en-US" sz="1800" dirty="0">
                          <a:latin typeface="Calibri" pitchFamily="34" charset="0"/>
                          <a:cs typeface="Times New Roman" pitchFamily="18" charset="0"/>
                        </a:rPr>
                        <a:t>title provides</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A clear and inspiring vision and direction from leadership </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Flexibility around where and when you work (WFH, hours etc) </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7"/>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Great technology and tools that make life easier</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The relationship you have with your line manager</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9"/>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The level you feel challenged by the work you are doing</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523174716"/>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Your ability to operate creatively and use initiative</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4244352513"/>
                  </a:ext>
                </a:extLst>
              </a:tr>
              <a:tr h="370840">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altLang="en-US" sz="1800" dirty="0">
                          <a:latin typeface="Calibri" pitchFamily="34" charset="0"/>
                          <a:cs typeface="Times New Roman" pitchFamily="18" charset="0"/>
                        </a:rPr>
                        <a:t>Psychological safety within the team, including your manager: can speak up; are listened to and heard</a:t>
                      </a:r>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tc>
                  <a:txBody>
                    <a:bodyPr/>
                    <a:lstStyle/>
                    <a:p>
                      <a:endParaRPr lang="en-AU" dirty="0"/>
                    </a:p>
                  </a:txBody>
                  <a:tcP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2772767692"/>
                  </a:ext>
                </a:extLst>
              </a:tr>
            </a:tbl>
          </a:graphicData>
        </a:graphic>
      </p:graphicFrame>
      <p:grpSp>
        <p:nvGrpSpPr>
          <p:cNvPr id="4" name="Group 3"/>
          <p:cNvGrpSpPr/>
          <p:nvPr/>
        </p:nvGrpSpPr>
        <p:grpSpPr>
          <a:xfrm>
            <a:off x="973113" y="2319983"/>
            <a:ext cx="432048" cy="5519216"/>
            <a:chOff x="973113" y="2319983"/>
            <a:chExt cx="432048" cy="5519216"/>
          </a:xfrm>
        </p:grpSpPr>
        <p:sp>
          <p:nvSpPr>
            <p:cNvPr id="9" name="Rectangle 8"/>
            <p:cNvSpPr/>
            <p:nvPr/>
          </p:nvSpPr>
          <p:spPr>
            <a:xfrm>
              <a:off x="973113" y="3001963"/>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4" name="Rectangle 13"/>
            <p:cNvSpPr/>
            <p:nvPr/>
          </p:nvSpPr>
          <p:spPr>
            <a:xfrm>
              <a:off x="973113" y="4276899"/>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5" name="Rectangle 14"/>
            <p:cNvSpPr/>
            <p:nvPr/>
          </p:nvSpPr>
          <p:spPr>
            <a:xfrm>
              <a:off x="973113" y="5573043"/>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6" name="Rectangle 15"/>
            <p:cNvSpPr/>
            <p:nvPr/>
          </p:nvSpPr>
          <p:spPr>
            <a:xfrm>
              <a:off x="973113" y="6856487"/>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8" name="Rectangle 17"/>
            <p:cNvSpPr/>
            <p:nvPr/>
          </p:nvSpPr>
          <p:spPr>
            <a:xfrm>
              <a:off x="973113" y="2319983"/>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9" name="Rectangle 18"/>
            <p:cNvSpPr/>
            <p:nvPr/>
          </p:nvSpPr>
          <p:spPr>
            <a:xfrm>
              <a:off x="973113" y="3641527"/>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1" name="Rectangle 20"/>
            <p:cNvSpPr/>
            <p:nvPr/>
          </p:nvSpPr>
          <p:spPr>
            <a:xfrm>
              <a:off x="973113" y="4924971"/>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2" name="Rectangle 21"/>
            <p:cNvSpPr/>
            <p:nvPr/>
          </p:nvSpPr>
          <p:spPr>
            <a:xfrm>
              <a:off x="973113" y="6221115"/>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4" name="Rectangle 23"/>
            <p:cNvSpPr/>
            <p:nvPr/>
          </p:nvSpPr>
          <p:spPr>
            <a:xfrm>
              <a:off x="973113" y="7479159"/>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grpSp>
        <p:nvGrpSpPr>
          <p:cNvPr id="3" name="Group 2"/>
          <p:cNvGrpSpPr/>
          <p:nvPr/>
        </p:nvGrpSpPr>
        <p:grpSpPr>
          <a:xfrm>
            <a:off x="6242397" y="2319983"/>
            <a:ext cx="432048" cy="5519216"/>
            <a:chOff x="6242397" y="2319983"/>
            <a:chExt cx="432048" cy="5519216"/>
          </a:xfrm>
        </p:grpSpPr>
        <p:sp>
          <p:nvSpPr>
            <p:cNvPr id="38" name="Rectangle 37"/>
            <p:cNvSpPr/>
            <p:nvPr/>
          </p:nvSpPr>
          <p:spPr>
            <a:xfrm>
              <a:off x="6242397" y="3001963"/>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9" name="Rectangle 38"/>
            <p:cNvSpPr/>
            <p:nvPr/>
          </p:nvSpPr>
          <p:spPr>
            <a:xfrm>
              <a:off x="6242397" y="4276899"/>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0" name="Rectangle 39"/>
            <p:cNvSpPr/>
            <p:nvPr/>
          </p:nvSpPr>
          <p:spPr>
            <a:xfrm>
              <a:off x="6242397" y="5573043"/>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1" name="Rectangle 40"/>
            <p:cNvSpPr/>
            <p:nvPr/>
          </p:nvSpPr>
          <p:spPr>
            <a:xfrm>
              <a:off x="6242397" y="6856487"/>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2" name="Rectangle 41"/>
            <p:cNvSpPr/>
            <p:nvPr/>
          </p:nvSpPr>
          <p:spPr>
            <a:xfrm>
              <a:off x="6242397" y="2319983"/>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3" name="Rectangle 42"/>
            <p:cNvSpPr/>
            <p:nvPr/>
          </p:nvSpPr>
          <p:spPr>
            <a:xfrm>
              <a:off x="6242397" y="3641527"/>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4" name="Rectangle 43"/>
            <p:cNvSpPr/>
            <p:nvPr/>
          </p:nvSpPr>
          <p:spPr>
            <a:xfrm>
              <a:off x="6242397" y="4924971"/>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5" name="Rectangle 44"/>
            <p:cNvSpPr/>
            <p:nvPr/>
          </p:nvSpPr>
          <p:spPr>
            <a:xfrm>
              <a:off x="6242397" y="6221115"/>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46" name="Rectangle 45"/>
            <p:cNvSpPr/>
            <p:nvPr/>
          </p:nvSpPr>
          <p:spPr>
            <a:xfrm>
              <a:off x="6242397" y="7479159"/>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sp>
        <p:nvSpPr>
          <p:cNvPr id="28" name="Rectangle 27">
            <a:extLst>
              <a:ext uri="{FF2B5EF4-FFF2-40B4-BE49-F238E27FC236}">
                <a16:creationId xmlns:a16="http://schemas.microsoft.com/office/drawing/2014/main" id="{FEDE951B-EC30-4300-9536-1353D4477100}"/>
              </a:ext>
            </a:extLst>
          </p:cNvPr>
          <p:cNvSpPr/>
          <p:nvPr/>
        </p:nvSpPr>
        <p:spPr>
          <a:xfrm>
            <a:off x="985638" y="8141009"/>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9" name="Rectangle 28">
            <a:extLst>
              <a:ext uri="{FF2B5EF4-FFF2-40B4-BE49-F238E27FC236}">
                <a16:creationId xmlns:a16="http://schemas.microsoft.com/office/drawing/2014/main" id="{7DB3986C-1963-4CDA-96CD-12B3DA0E33BB}"/>
              </a:ext>
            </a:extLst>
          </p:cNvPr>
          <p:cNvSpPr/>
          <p:nvPr/>
        </p:nvSpPr>
        <p:spPr>
          <a:xfrm>
            <a:off x="988648" y="8797691"/>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0" name="Rectangle 29">
            <a:extLst>
              <a:ext uri="{FF2B5EF4-FFF2-40B4-BE49-F238E27FC236}">
                <a16:creationId xmlns:a16="http://schemas.microsoft.com/office/drawing/2014/main" id="{E8786C3F-F04B-427B-9538-C75171767C9E}"/>
              </a:ext>
            </a:extLst>
          </p:cNvPr>
          <p:cNvSpPr/>
          <p:nvPr/>
        </p:nvSpPr>
        <p:spPr>
          <a:xfrm>
            <a:off x="985638" y="9528837"/>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1" name="Rectangle 30">
            <a:extLst>
              <a:ext uri="{FF2B5EF4-FFF2-40B4-BE49-F238E27FC236}">
                <a16:creationId xmlns:a16="http://schemas.microsoft.com/office/drawing/2014/main" id="{2C6D96DC-1D3D-4393-92C7-3E3DF3DEFABD}"/>
              </a:ext>
            </a:extLst>
          </p:cNvPr>
          <p:cNvSpPr/>
          <p:nvPr/>
        </p:nvSpPr>
        <p:spPr>
          <a:xfrm>
            <a:off x="6242397" y="8188635"/>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2" name="Rectangle 31">
            <a:extLst>
              <a:ext uri="{FF2B5EF4-FFF2-40B4-BE49-F238E27FC236}">
                <a16:creationId xmlns:a16="http://schemas.microsoft.com/office/drawing/2014/main" id="{01620DD5-C6E0-45D3-A5DB-7091C850C501}"/>
              </a:ext>
            </a:extLst>
          </p:cNvPr>
          <p:cNvSpPr/>
          <p:nvPr/>
        </p:nvSpPr>
        <p:spPr>
          <a:xfrm>
            <a:off x="6229126" y="8797691"/>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33" name="Rectangle 32">
            <a:extLst>
              <a:ext uri="{FF2B5EF4-FFF2-40B4-BE49-F238E27FC236}">
                <a16:creationId xmlns:a16="http://schemas.microsoft.com/office/drawing/2014/main" id="{1B901163-DB34-481F-A725-F9451AE06999}"/>
              </a:ext>
            </a:extLst>
          </p:cNvPr>
          <p:cNvSpPr/>
          <p:nvPr/>
        </p:nvSpPr>
        <p:spPr>
          <a:xfrm>
            <a:off x="6242397" y="9486952"/>
            <a:ext cx="432048" cy="360040"/>
          </a:xfrm>
          <a:prstGeom prst="rect">
            <a:avLst/>
          </a:prstGeom>
          <a:solidFill>
            <a:schemeClr val="bg1"/>
          </a:solidFill>
          <a:ln>
            <a:solidFill>
              <a:schemeClr val="bg1">
                <a:lumMod val="8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Tree>
    <p:extLst>
      <p:ext uri="{BB962C8B-B14F-4D97-AF65-F5344CB8AC3E}">
        <p14:creationId xmlns:p14="http://schemas.microsoft.com/office/powerpoint/2010/main" val="459504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4294967295"/>
          </p:nvPr>
        </p:nvSpPr>
        <p:spPr>
          <a:xfrm>
            <a:off x="520700" y="956147"/>
            <a:ext cx="6645101" cy="360000"/>
          </a:xfrm>
          <a:prstGeom prst="rect">
            <a:avLst/>
          </a:prstGeom>
          <a:solidFill>
            <a:srgbClr val="C00000"/>
          </a:solidFill>
          <a:ln>
            <a:noFill/>
          </a:ln>
          <a:effectLst/>
        </p:spPr>
        <p:txBody>
          <a:bodyPr anchor="ctr" anchorCtr="0"/>
          <a:lstStyle/>
          <a:p>
            <a:pPr marL="0" indent="0">
              <a:buNone/>
            </a:pPr>
            <a:r>
              <a:rPr lang="en-AU" sz="1600" b="1" spc="300" dirty="0">
                <a:solidFill>
                  <a:schemeClr val="bg1"/>
                </a:solidFill>
              </a:rPr>
              <a:t>Reflection and Action Planning</a:t>
            </a:r>
          </a:p>
        </p:txBody>
      </p:sp>
      <p:sp>
        <p:nvSpPr>
          <p:cNvPr id="12" name="TextBox 11"/>
          <p:cNvSpPr txBox="1"/>
          <p:nvPr/>
        </p:nvSpPr>
        <p:spPr>
          <a:xfrm>
            <a:off x="89018" y="10278963"/>
            <a:ext cx="2225289" cy="253916"/>
          </a:xfrm>
          <a:prstGeom prst="rect">
            <a:avLst/>
          </a:prstGeom>
          <a:noFill/>
        </p:spPr>
        <p:txBody>
          <a:bodyPr wrap="none" rtlCol="0">
            <a:spAutoFit/>
          </a:bodyPr>
          <a:lstStyle/>
          <a:p>
            <a:pPr algn="ctr"/>
            <a:r>
              <a:rPr lang="en-AU" sz="1050" dirty="0">
                <a:solidFill>
                  <a:schemeClr val="tx1">
                    <a:lumMod val="50000"/>
                    <a:lumOff val="50000"/>
                  </a:schemeClr>
                </a:solidFill>
              </a:rPr>
              <a:t>© Wentworth People Pty Ltd 2022</a:t>
            </a:r>
          </a:p>
        </p:txBody>
      </p:sp>
      <p:sp>
        <p:nvSpPr>
          <p:cNvPr id="13" name="TextBox 12"/>
          <p:cNvSpPr txBox="1"/>
          <p:nvPr/>
        </p:nvSpPr>
        <p:spPr>
          <a:xfrm>
            <a:off x="6836416" y="10278963"/>
            <a:ext cx="598241" cy="253916"/>
          </a:xfrm>
          <a:prstGeom prst="rect">
            <a:avLst/>
          </a:prstGeom>
          <a:noFill/>
        </p:spPr>
        <p:txBody>
          <a:bodyPr wrap="none" rtlCol="0">
            <a:spAutoFit/>
          </a:bodyPr>
          <a:lstStyle/>
          <a:p>
            <a:pPr algn="r"/>
            <a:r>
              <a:rPr lang="en-AU" sz="1050" dirty="0">
                <a:solidFill>
                  <a:schemeClr val="tx1">
                    <a:lumMod val="50000"/>
                    <a:lumOff val="50000"/>
                  </a:schemeClr>
                </a:solidFill>
              </a:rPr>
              <a:t>page </a:t>
            </a:r>
            <a:fld id="{8297240A-452B-4F4F-A36A-736E311EB112}" type="slidenum">
              <a:rPr lang="en-AU" sz="1050" smtClean="0">
                <a:solidFill>
                  <a:schemeClr val="tx1">
                    <a:lumMod val="50000"/>
                    <a:lumOff val="50000"/>
                  </a:schemeClr>
                </a:solidFill>
              </a:rPr>
              <a:pPr algn="r"/>
              <a:t>6</a:t>
            </a:fld>
            <a:endParaRPr lang="en-AU" sz="1050" dirty="0">
              <a:solidFill>
                <a:schemeClr val="tx1">
                  <a:lumMod val="50000"/>
                  <a:lumOff val="50000"/>
                </a:schemeClr>
              </a:solidFill>
            </a:endParaRPr>
          </a:p>
        </p:txBody>
      </p:sp>
      <p:sp>
        <p:nvSpPr>
          <p:cNvPr id="21" name="Text Placeholder 1"/>
          <p:cNvSpPr>
            <a:spLocks noGrp="1"/>
          </p:cNvSpPr>
          <p:nvPr>
            <p:ph type="body" sz="quarter" idx="10"/>
          </p:nvPr>
        </p:nvSpPr>
        <p:spPr>
          <a:xfrm>
            <a:off x="498330" y="1455887"/>
            <a:ext cx="6739479" cy="6624736"/>
          </a:xfrm>
        </p:spPr>
        <p:txBody>
          <a:bodyPr/>
          <a:lstStyle/>
          <a:p>
            <a:pPr>
              <a:spcAft>
                <a:spcPts val="300"/>
              </a:spcAft>
            </a:pPr>
            <a:r>
              <a:rPr lang="en-AU" sz="1600" b="0" dirty="0">
                <a:solidFill>
                  <a:schemeClr val="tx1"/>
                </a:solidFill>
              </a:rPr>
              <a:t>For the factors you selected in your top 5-10 motivators, explain some of the reasons for your rating score on satisfaction. Why was it a good score, or a not so good score? </a:t>
            </a:r>
          </a:p>
          <a:p>
            <a:pPr marL="342900" indent="-342900">
              <a:spcAft>
                <a:spcPts val="300"/>
              </a:spcAft>
              <a:buFont typeface="+mj-lt"/>
              <a:buAutoNum type="arabicPeriod"/>
            </a:pPr>
            <a:endParaRPr lang="en-AU" sz="1400" b="0" dirty="0">
              <a:solidFill>
                <a:schemeClr val="tx1"/>
              </a:solidFill>
            </a:endParaRPr>
          </a:p>
          <a:p>
            <a:pPr marL="342900" indent="-342900">
              <a:spcAft>
                <a:spcPts val="300"/>
              </a:spcAft>
              <a:buFont typeface="+mj-lt"/>
              <a:buAutoNum type="arabicPeriod"/>
            </a:pPr>
            <a:endParaRPr lang="en-AU" sz="1600" b="0" dirty="0">
              <a:solidFill>
                <a:schemeClr val="tx1"/>
              </a:solidFill>
            </a:endParaRPr>
          </a:p>
          <a:p>
            <a:pPr marL="342900" indent="-342900">
              <a:spcAft>
                <a:spcPts val="300"/>
              </a:spcAft>
              <a:buFont typeface="+mj-lt"/>
              <a:buAutoNum type="arabicPeriod"/>
            </a:pPr>
            <a:endParaRPr lang="en-AU" sz="1600" b="0" dirty="0">
              <a:solidFill>
                <a:schemeClr val="tx1"/>
              </a:solidFill>
            </a:endParaRPr>
          </a:p>
          <a:p>
            <a:pPr marL="342900" indent="-342900">
              <a:spcAft>
                <a:spcPts val="300"/>
              </a:spcAft>
              <a:buFont typeface="+mj-lt"/>
              <a:buAutoNum type="arabicPeriod"/>
            </a:pPr>
            <a:endParaRPr lang="en-AU" sz="1600" b="0" dirty="0">
              <a:solidFill>
                <a:schemeClr val="tx1"/>
              </a:solidFill>
            </a:endParaRPr>
          </a:p>
          <a:p>
            <a:pPr marL="342900" indent="-342900">
              <a:spcAft>
                <a:spcPts val="300"/>
              </a:spcAft>
              <a:buFont typeface="+mj-lt"/>
              <a:buAutoNum type="arabicPeriod"/>
            </a:pPr>
            <a:endParaRPr lang="en-AU" sz="1600" b="0" dirty="0">
              <a:solidFill>
                <a:schemeClr val="tx1"/>
              </a:solidFill>
            </a:endParaRPr>
          </a:p>
          <a:p>
            <a:pPr>
              <a:spcAft>
                <a:spcPts val="300"/>
              </a:spcAft>
            </a:pPr>
            <a:endParaRPr lang="en-AU" sz="1600" b="0" dirty="0">
              <a:solidFill>
                <a:schemeClr val="tx1"/>
              </a:solidFill>
            </a:endParaRPr>
          </a:p>
        </p:txBody>
      </p:sp>
      <p:sp>
        <p:nvSpPr>
          <p:cNvPr id="11" name="Rectangle 10"/>
          <p:cNvSpPr/>
          <p:nvPr/>
        </p:nvSpPr>
        <p:spPr bwMode="auto">
          <a:xfrm>
            <a:off x="187930" y="519782"/>
            <a:ext cx="7193895" cy="9577065"/>
          </a:xfrm>
          <a:prstGeom prst="rect">
            <a:avLst/>
          </a:prstGeom>
          <a:noFill/>
          <a:ln w="9525" cap="flat" cmpd="sng" algn="ctr">
            <a:solidFill>
              <a:schemeClr val="bg1">
                <a:lumMod val="65000"/>
              </a:scheme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pitchFamily="1" charset="-128"/>
            </a:endParaRPr>
          </a:p>
        </p:txBody>
      </p:sp>
    </p:spTree>
    <p:extLst>
      <p:ext uri="{BB962C8B-B14F-4D97-AF65-F5344CB8AC3E}">
        <p14:creationId xmlns:p14="http://schemas.microsoft.com/office/powerpoint/2010/main" val="306227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4294967295"/>
          </p:nvPr>
        </p:nvSpPr>
        <p:spPr>
          <a:xfrm>
            <a:off x="520700" y="956147"/>
            <a:ext cx="6645101" cy="360000"/>
          </a:xfrm>
          <a:prstGeom prst="rect">
            <a:avLst/>
          </a:prstGeom>
          <a:solidFill>
            <a:srgbClr val="C00000"/>
          </a:solidFill>
          <a:ln>
            <a:noFill/>
          </a:ln>
          <a:effectLst/>
        </p:spPr>
        <p:txBody>
          <a:bodyPr anchor="ctr" anchorCtr="0"/>
          <a:lstStyle/>
          <a:p>
            <a:pPr marL="0" indent="0">
              <a:buNone/>
            </a:pPr>
            <a:r>
              <a:rPr lang="en-AU" sz="1600" b="1" spc="300" dirty="0">
                <a:solidFill>
                  <a:schemeClr val="bg1"/>
                </a:solidFill>
              </a:rPr>
              <a:t>Reflection and Action Planning</a:t>
            </a:r>
          </a:p>
        </p:txBody>
      </p:sp>
      <p:sp>
        <p:nvSpPr>
          <p:cNvPr id="12" name="TextBox 11"/>
          <p:cNvSpPr txBox="1"/>
          <p:nvPr/>
        </p:nvSpPr>
        <p:spPr>
          <a:xfrm>
            <a:off x="89018" y="10278963"/>
            <a:ext cx="2225289" cy="253916"/>
          </a:xfrm>
          <a:prstGeom prst="rect">
            <a:avLst/>
          </a:prstGeom>
          <a:noFill/>
        </p:spPr>
        <p:txBody>
          <a:bodyPr wrap="none" rtlCol="0">
            <a:spAutoFit/>
          </a:bodyPr>
          <a:lstStyle/>
          <a:p>
            <a:pPr algn="ctr"/>
            <a:r>
              <a:rPr lang="en-AU" sz="1050" dirty="0">
                <a:solidFill>
                  <a:schemeClr val="tx1">
                    <a:lumMod val="50000"/>
                    <a:lumOff val="50000"/>
                  </a:schemeClr>
                </a:solidFill>
              </a:rPr>
              <a:t>© Wentworth People Pty Ltd 2022</a:t>
            </a:r>
          </a:p>
        </p:txBody>
      </p:sp>
      <p:sp>
        <p:nvSpPr>
          <p:cNvPr id="13" name="TextBox 12"/>
          <p:cNvSpPr txBox="1"/>
          <p:nvPr/>
        </p:nvSpPr>
        <p:spPr>
          <a:xfrm>
            <a:off x="6836416" y="10278963"/>
            <a:ext cx="598241" cy="253916"/>
          </a:xfrm>
          <a:prstGeom prst="rect">
            <a:avLst/>
          </a:prstGeom>
          <a:noFill/>
        </p:spPr>
        <p:txBody>
          <a:bodyPr wrap="none" rtlCol="0">
            <a:spAutoFit/>
          </a:bodyPr>
          <a:lstStyle/>
          <a:p>
            <a:pPr algn="r"/>
            <a:r>
              <a:rPr lang="en-AU" sz="1050" dirty="0">
                <a:solidFill>
                  <a:schemeClr val="tx1">
                    <a:lumMod val="50000"/>
                    <a:lumOff val="50000"/>
                  </a:schemeClr>
                </a:solidFill>
              </a:rPr>
              <a:t>page </a:t>
            </a:r>
            <a:fld id="{8297240A-452B-4F4F-A36A-736E311EB112}" type="slidenum">
              <a:rPr lang="en-AU" sz="1050" smtClean="0">
                <a:solidFill>
                  <a:schemeClr val="tx1">
                    <a:lumMod val="50000"/>
                    <a:lumOff val="50000"/>
                  </a:schemeClr>
                </a:solidFill>
              </a:rPr>
              <a:pPr algn="r"/>
              <a:t>7</a:t>
            </a:fld>
            <a:endParaRPr lang="en-AU" sz="1050" dirty="0">
              <a:solidFill>
                <a:schemeClr val="tx1">
                  <a:lumMod val="50000"/>
                  <a:lumOff val="50000"/>
                </a:schemeClr>
              </a:solidFill>
            </a:endParaRPr>
          </a:p>
        </p:txBody>
      </p:sp>
      <p:sp>
        <p:nvSpPr>
          <p:cNvPr id="21" name="Text Placeholder 1"/>
          <p:cNvSpPr>
            <a:spLocks noGrp="1"/>
          </p:cNvSpPr>
          <p:nvPr>
            <p:ph type="body" sz="quarter" idx="10"/>
          </p:nvPr>
        </p:nvSpPr>
        <p:spPr>
          <a:xfrm>
            <a:off x="498330" y="1455887"/>
            <a:ext cx="6739479" cy="6624736"/>
          </a:xfrm>
        </p:spPr>
        <p:txBody>
          <a:bodyPr/>
          <a:lstStyle/>
          <a:p>
            <a:pPr>
              <a:spcAft>
                <a:spcPts val="300"/>
              </a:spcAft>
            </a:pPr>
            <a:r>
              <a:rPr lang="en-AU" sz="1600" b="0" dirty="0">
                <a:solidFill>
                  <a:schemeClr val="tx1"/>
                </a:solidFill>
              </a:rPr>
              <a:t>For each of the lower rating factors, explore who is best placed to do something about improving the rating and then what could be done.</a:t>
            </a:r>
          </a:p>
          <a:p>
            <a:pPr>
              <a:spcAft>
                <a:spcPts val="300"/>
              </a:spcAft>
            </a:pPr>
            <a:r>
              <a:rPr lang="en-AU" sz="1600" b="0" dirty="0">
                <a:solidFill>
                  <a:schemeClr val="tx1"/>
                </a:solidFill>
              </a:rPr>
              <a:t>E.g. Pay may not be fully in your, or your manager’s control, but improving the way you are perceived is in your control. </a:t>
            </a:r>
          </a:p>
          <a:p>
            <a:pPr>
              <a:spcAft>
                <a:spcPts val="300"/>
              </a:spcAft>
            </a:pPr>
            <a:r>
              <a:rPr lang="en-AU" sz="1600" b="0" dirty="0">
                <a:solidFill>
                  <a:schemeClr val="tx1"/>
                </a:solidFill>
              </a:rPr>
              <a:t>Variety in your work: this may be something that could be addressed through projects, delegated tasks that are different to the current day to day work.</a:t>
            </a:r>
          </a:p>
        </p:txBody>
      </p:sp>
      <p:sp>
        <p:nvSpPr>
          <p:cNvPr id="11" name="Rectangle 10"/>
          <p:cNvSpPr/>
          <p:nvPr/>
        </p:nvSpPr>
        <p:spPr bwMode="auto">
          <a:xfrm>
            <a:off x="187930" y="519782"/>
            <a:ext cx="7193895" cy="9577065"/>
          </a:xfrm>
          <a:prstGeom prst="rect">
            <a:avLst/>
          </a:prstGeom>
          <a:noFill/>
          <a:ln w="9525" cap="flat" cmpd="sng" algn="ctr">
            <a:solidFill>
              <a:schemeClr val="bg1">
                <a:lumMod val="65000"/>
              </a:scheme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pitchFamily="1" charset="-128"/>
            </a:endParaRPr>
          </a:p>
        </p:txBody>
      </p:sp>
    </p:spTree>
    <p:extLst>
      <p:ext uri="{BB962C8B-B14F-4D97-AF65-F5344CB8AC3E}">
        <p14:creationId xmlns:p14="http://schemas.microsoft.com/office/powerpoint/2010/main" val="1392372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
          <p:cNvSpPr>
            <a:spLocks noGrp="1"/>
          </p:cNvSpPr>
          <p:nvPr>
            <p:ph idx="4294967295"/>
          </p:nvPr>
        </p:nvSpPr>
        <p:spPr>
          <a:xfrm>
            <a:off x="520700" y="956147"/>
            <a:ext cx="6645101" cy="360000"/>
          </a:xfrm>
          <a:prstGeom prst="rect">
            <a:avLst/>
          </a:prstGeom>
          <a:solidFill>
            <a:srgbClr val="C00000"/>
          </a:solidFill>
          <a:ln>
            <a:noFill/>
          </a:ln>
          <a:effectLst/>
        </p:spPr>
        <p:txBody>
          <a:bodyPr anchor="ctr" anchorCtr="0"/>
          <a:lstStyle/>
          <a:p>
            <a:pPr marL="0" indent="0">
              <a:buNone/>
            </a:pPr>
            <a:r>
              <a:rPr lang="en-AU" sz="1600" b="1" spc="300" dirty="0">
                <a:solidFill>
                  <a:schemeClr val="bg1"/>
                </a:solidFill>
              </a:rPr>
              <a:t>Reflection and Action Planning</a:t>
            </a:r>
          </a:p>
        </p:txBody>
      </p:sp>
      <p:sp>
        <p:nvSpPr>
          <p:cNvPr id="12" name="TextBox 11"/>
          <p:cNvSpPr txBox="1"/>
          <p:nvPr/>
        </p:nvSpPr>
        <p:spPr>
          <a:xfrm>
            <a:off x="89018" y="10278963"/>
            <a:ext cx="2225289" cy="253916"/>
          </a:xfrm>
          <a:prstGeom prst="rect">
            <a:avLst/>
          </a:prstGeom>
          <a:noFill/>
        </p:spPr>
        <p:txBody>
          <a:bodyPr wrap="none" rtlCol="0">
            <a:spAutoFit/>
          </a:bodyPr>
          <a:lstStyle/>
          <a:p>
            <a:pPr algn="ctr"/>
            <a:r>
              <a:rPr lang="en-AU" sz="1050" dirty="0">
                <a:solidFill>
                  <a:schemeClr val="tx1">
                    <a:lumMod val="50000"/>
                    <a:lumOff val="50000"/>
                  </a:schemeClr>
                </a:solidFill>
              </a:rPr>
              <a:t>© Wentworth People Pty Ltd 2022</a:t>
            </a:r>
          </a:p>
        </p:txBody>
      </p:sp>
      <p:sp>
        <p:nvSpPr>
          <p:cNvPr id="13" name="TextBox 12"/>
          <p:cNvSpPr txBox="1"/>
          <p:nvPr/>
        </p:nvSpPr>
        <p:spPr>
          <a:xfrm>
            <a:off x="6836416" y="10278963"/>
            <a:ext cx="598241" cy="253916"/>
          </a:xfrm>
          <a:prstGeom prst="rect">
            <a:avLst/>
          </a:prstGeom>
          <a:noFill/>
        </p:spPr>
        <p:txBody>
          <a:bodyPr wrap="none" rtlCol="0">
            <a:spAutoFit/>
          </a:bodyPr>
          <a:lstStyle/>
          <a:p>
            <a:pPr algn="r"/>
            <a:r>
              <a:rPr lang="en-AU" sz="1050" dirty="0">
                <a:solidFill>
                  <a:schemeClr val="tx1">
                    <a:lumMod val="50000"/>
                    <a:lumOff val="50000"/>
                  </a:schemeClr>
                </a:solidFill>
              </a:rPr>
              <a:t>page </a:t>
            </a:r>
            <a:fld id="{8297240A-452B-4F4F-A36A-736E311EB112}" type="slidenum">
              <a:rPr lang="en-AU" sz="1050" smtClean="0">
                <a:solidFill>
                  <a:schemeClr val="tx1">
                    <a:lumMod val="50000"/>
                    <a:lumOff val="50000"/>
                  </a:schemeClr>
                </a:solidFill>
              </a:rPr>
              <a:pPr algn="r"/>
              <a:t>8</a:t>
            </a:fld>
            <a:endParaRPr lang="en-AU" sz="1050" dirty="0">
              <a:solidFill>
                <a:schemeClr val="tx1">
                  <a:lumMod val="50000"/>
                  <a:lumOff val="50000"/>
                </a:schemeClr>
              </a:solidFill>
            </a:endParaRPr>
          </a:p>
        </p:txBody>
      </p:sp>
      <p:sp>
        <p:nvSpPr>
          <p:cNvPr id="21" name="Text Placeholder 1"/>
          <p:cNvSpPr>
            <a:spLocks noGrp="1"/>
          </p:cNvSpPr>
          <p:nvPr>
            <p:ph type="body" sz="quarter" idx="10"/>
          </p:nvPr>
        </p:nvSpPr>
        <p:spPr>
          <a:xfrm>
            <a:off x="498330" y="1455887"/>
            <a:ext cx="6739479" cy="6624736"/>
          </a:xfrm>
        </p:spPr>
        <p:txBody>
          <a:bodyPr/>
          <a:lstStyle/>
          <a:p>
            <a:pPr>
              <a:spcAft>
                <a:spcPts val="300"/>
              </a:spcAft>
            </a:pPr>
            <a:r>
              <a:rPr lang="en-AU" sz="1600" b="0" dirty="0">
                <a:solidFill>
                  <a:schemeClr val="tx1"/>
                </a:solidFill>
              </a:rPr>
              <a:t>What do you need to do?</a:t>
            </a:r>
          </a:p>
          <a:p>
            <a:pPr marL="342900" indent="-342900">
              <a:spcAft>
                <a:spcPts val="300"/>
              </a:spcAft>
              <a:buFont typeface="+mj-lt"/>
              <a:buAutoNum type="arabicPeriod"/>
            </a:pPr>
            <a:endParaRPr lang="en-AU" sz="1600" b="0" dirty="0">
              <a:solidFill>
                <a:schemeClr val="tx1"/>
              </a:solidFill>
            </a:endParaRPr>
          </a:p>
          <a:p>
            <a:pPr marL="342900" indent="-342900">
              <a:spcAft>
                <a:spcPts val="300"/>
              </a:spcAft>
              <a:buFont typeface="+mj-lt"/>
              <a:buAutoNum type="arabicPeriod"/>
            </a:pPr>
            <a:endParaRPr lang="en-AU" sz="1600" b="0" dirty="0">
              <a:solidFill>
                <a:schemeClr val="tx1"/>
              </a:solidFill>
            </a:endParaRPr>
          </a:p>
          <a:p>
            <a:pPr marL="342900" indent="-342900">
              <a:spcAft>
                <a:spcPts val="300"/>
              </a:spcAft>
              <a:buFont typeface="+mj-lt"/>
              <a:buAutoNum type="arabicPeriod"/>
            </a:pPr>
            <a:endParaRPr lang="en-AU" sz="1600" b="0" dirty="0">
              <a:solidFill>
                <a:schemeClr val="tx1"/>
              </a:solidFill>
            </a:endParaRPr>
          </a:p>
        </p:txBody>
      </p:sp>
      <p:sp>
        <p:nvSpPr>
          <p:cNvPr id="11" name="Rectangle 10"/>
          <p:cNvSpPr/>
          <p:nvPr/>
        </p:nvSpPr>
        <p:spPr bwMode="auto">
          <a:xfrm>
            <a:off x="187930" y="519782"/>
            <a:ext cx="7193895" cy="9577065"/>
          </a:xfrm>
          <a:prstGeom prst="rect">
            <a:avLst/>
          </a:prstGeom>
          <a:noFill/>
          <a:ln w="9525" cap="flat" cmpd="sng" algn="ctr">
            <a:solidFill>
              <a:schemeClr val="bg1">
                <a:lumMod val="65000"/>
              </a:scheme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2400" b="0" i="0" u="none" strike="noStrike" cap="none" normalizeH="0" baseline="0" dirty="0">
              <a:ln>
                <a:noFill/>
              </a:ln>
              <a:solidFill>
                <a:schemeClr val="tx1"/>
              </a:solidFill>
              <a:effectLst/>
              <a:latin typeface="Arial" charset="0"/>
              <a:ea typeface="ＭＳ Ｐゴシック" pitchFamily="1" charset="-128"/>
            </a:endParaRPr>
          </a:p>
        </p:txBody>
      </p:sp>
    </p:spTree>
    <p:extLst>
      <p:ext uri="{BB962C8B-B14F-4D97-AF65-F5344CB8AC3E}">
        <p14:creationId xmlns:p14="http://schemas.microsoft.com/office/powerpoint/2010/main" val="2057543524"/>
      </p:ext>
    </p:extLst>
  </p:cSld>
  <p:clrMapOvr>
    <a:masterClrMapping/>
  </p:clrMapOvr>
</p:sld>
</file>

<file path=ppt/theme/theme1.xml><?xml version="1.0" encoding="utf-8"?>
<a:theme xmlns:a="http://schemas.openxmlformats.org/drawingml/2006/main" name="R500 Leader Guide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500 Template" id="{E5BAF6B8-B15D-4C3F-9AA9-06A8C5C6496D}" vid="{F423BDB3-5367-4B58-92B6-588870A99E5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R500 Leader Guide template</Template>
  <TotalTime>1993</TotalTime>
  <Words>1112</Words>
  <Application>Microsoft Office PowerPoint</Application>
  <PresentationFormat>Custom</PresentationFormat>
  <Paragraphs>77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R500 Leader Guide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dc:creator>
  <cp:lastModifiedBy>Richard Wentworth-Ping</cp:lastModifiedBy>
  <cp:revision>142</cp:revision>
  <cp:lastPrinted>2014-09-10T04:01:31Z</cp:lastPrinted>
  <dcterms:created xsi:type="dcterms:W3CDTF">2014-09-14T07:24:19Z</dcterms:created>
  <dcterms:modified xsi:type="dcterms:W3CDTF">2022-09-21T07:17:01Z</dcterms:modified>
</cp:coreProperties>
</file>